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0080625" cy="567055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4400" b="1" strike="noStrike" spc="-1">
                <a:latin typeface="Lucida Sans Unicode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Lucida Sans Unicode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Lucida Sans Unicode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Lucida Sans Unicode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Lucida Sans Unicode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Lucida Sans Unicode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Lucida Sans Unicode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Lucida Sans Unicode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sk-SK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58E3614-762B-4A70-A1EC-57FF929C1A17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ok 40"/>
          <p:cNvPicPr/>
          <p:nvPr/>
        </p:nvPicPr>
        <p:blipFill>
          <a:blip r:embed="rId2"/>
          <a:stretch/>
        </p:blipFill>
        <p:spPr>
          <a:xfrm>
            <a:off x="0" y="0"/>
            <a:ext cx="10080000" cy="601632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sk-SK" sz="4400" b="1" strike="noStrike" spc="-1">
                <a:latin typeface="Lucida Sans Unicode"/>
              </a:rPr>
              <a:t>Mars Rover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sk-SK" sz="4400" b="1" strike="noStrike" spc="-1">
                <a:latin typeface="Lucida Sans Unicode"/>
              </a:rPr>
              <a:t>Mars Rover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504000" y="1326600"/>
            <a:ext cx="4426920" cy="248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500"/>
          </a:bodyPr>
          <a:lstStyle/>
          <a:p>
            <a:r>
              <a:rPr lang="sk-SK" sz="3200" b="1" strike="noStrike" spc="-1" dirty="0">
                <a:latin typeface="Lucida Sans Unicode"/>
              </a:rPr>
              <a:t>Senzory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 smtClean="0">
                <a:latin typeface="Lucida Sans Unicode"/>
              </a:rPr>
              <a:t>pred stenou?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 smtClean="0">
                <a:latin typeface="Lucida Sans Unicode"/>
              </a:rPr>
              <a:t>pri vypínači?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svieti?</a:t>
            </a:r>
          </a:p>
        </p:txBody>
      </p:sp>
      <p:sp>
        <p:nvSpPr>
          <p:cNvPr id="45" name="TextShape 3"/>
          <p:cNvSpPr txBox="1"/>
          <p:nvPr/>
        </p:nvSpPr>
        <p:spPr>
          <a:xfrm>
            <a:off x="5152680" y="1326600"/>
            <a:ext cx="4426920" cy="31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3500"/>
          </a:bodyPr>
          <a:lstStyle/>
          <a:p>
            <a:r>
              <a:rPr lang="sk-SK" sz="3200" b="1" strike="noStrike" spc="-1" dirty="0">
                <a:latin typeface="Lucida Sans Unicode"/>
              </a:rPr>
              <a:t>Príkazy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choď vpred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zastav sa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 smtClean="0">
                <a:latin typeface="Lucida Sans Unicode"/>
              </a:rPr>
              <a:t>s</a:t>
            </a:r>
            <a:r>
              <a:rPr lang="en-US" sz="3200" b="0" strike="noStrike" spc="-1" dirty="0" err="1" smtClean="0">
                <a:latin typeface="Lucida Sans Unicode"/>
              </a:rPr>
              <a:t>tla</a:t>
            </a:r>
            <a:r>
              <a:rPr lang="sk-SK" sz="3200" b="0" strike="noStrike" spc="-1" dirty="0" smtClean="0">
                <a:latin typeface="Lucida Sans Unicode"/>
              </a:rPr>
              <a:t>č vypínač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otoč sa vpravo/vľavo</a:t>
            </a:r>
          </a:p>
        </p:txBody>
      </p:sp>
      <p:pic>
        <p:nvPicPr>
          <p:cNvPr id="46" name="Obrázok 45"/>
          <p:cNvPicPr/>
          <p:nvPr/>
        </p:nvPicPr>
        <p:blipFill>
          <a:blip r:embed="rId2"/>
          <a:srcRect l="9353" t="16854" r="8730" b="47583"/>
          <a:stretch/>
        </p:blipFill>
        <p:spPr>
          <a:xfrm>
            <a:off x="8223480" y="226080"/>
            <a:ext cx="1352160" cy="946440"/>
          </a:xfrm>
          <a:prstGeom prst="rect">
            <a:avLst/>
          </a:prstGeom>
          <a:ln>
            <a:noFill/>
          </a:ln>
        </p:spPr>
      </p:pic>
      <p:sp>
        <p:nvSpPr>
          <p:cNvPr id="47" name="TextShape 4"/>
          <p:cNvSpPr txBox="1"/>
          <p:nvPr/>
        </p:nvSpPr>
        <p:spPr>
          <a:xfrm>
            <a:off x="504360" y="3954960"/>
            <a:ext cx="9143640" cy="130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sk-SK" sz="3200" b="1" strike="noStrike" spc="-1">
                <a:latin typeface="Lucida Sans Unicode"/>
              </a:rPr>
              <a:t>Úloha 1</a:t>
            </a:r>
            <a:endParaRPr lang="sk-SK" sz="3200" b="0" strike="noStrike" spc="-1">
              <a:latin typeface="Lucida Sans Unicode"/>
            </a:endParaRPr>
          </a:p>
          <a:p>
            <a:r>
              <a:rPr lang="sk-SK" sz="3200" b="1" i="1" strike="noStrike" spc="-1">
                <a:solidFill>
                  <a:srgbClr val="158466"/>
                </a:solidFill>
                <a:latin typeface="Lucida Sans Unicode"/>
              </a:rPr>
              <a:t>Rozsvietiť.</a:t>
            </a:r>
            <a:endParaRPr lang="sk-SK" sz="3200" b="0" strike="noStrike" spc="-1">
              <a:latin typeface="Lucida Sans Unicode"/>
            </a:endParaRPr>
          </a:p>
        </p:txBody>
      </p:sp>
      <p:pic>
        <p:nvPicPr>
          <p:cNvPr id="7" name="Google Shape;2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185" y="3559678"/>
            <a:ext cx="619786" cy="191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277" y="4299547"/>
            <a:ext cx="2087904" cy="117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2119" y="3823087"/>
            <a:ext cx="1735401" cy="165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sk-SK" sz="4400" b="1" strike="noStrike" spc="-1">
                <a:latin typeface="Lucida Sans Unicode"/>
              </a:rPr>
              <a:t>Mars Rover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326600"/>
            <a:ext cx="6624000" cy="407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3500"/>
          </a:bodyPr>
          <a:lstStyle/>
          <a:p>
            <a:r>
              <a:rPr lang="sk-SK" sz="3200" b="1" strike="noStrike" spc="-1" dirty="0">
                <a:latin typeface="Lucida Sans Unicode"/>
              </a:rPr>
              <a:t>Úlohy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Prejdi cez cestu.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Prejdi cez prechod.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Prejdi cez prechod so semaforom.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Prejdi cez </a:t>
            </a:r>
            <a:r>
              <a:rPr lang="sk-SK" sz="3200" b="1" i="1" spc="-1" dirty="0" smtClean="0">
                <a:solidFill>
                  <a:srgbClr val="158466"/>
                </a:solidFill>
                <a:latin typeface="Lucida Sans Unicode"/>
              </a:rPr>
              <a:t>park</a:t>
            </a:r>
            <a:br>
              <a:rPr lang="sk-SK" sz="3200" b="1" i="1" spc="-1" dirty="0" smtClean="0">
                <a:solidFill>
                  <a:srgbClr val="158466"/>
                </a:solidFill>
                <a:latin typeface="Lucida Sans Unicode"/>
              </a:rPr>
            </a:br>
            <a:r>
              <a:rPr lang="sk-SK" sz="3200" b="1" i="1" spc="-1" dirty="0" smtClean="0">
                <a:solidFill>
                  <a:srgbClr val="158466"/>
                </a:solidFill>
                <a:latin typeface="Lucida Sans Unicode"/>
              </a:rPr>
              <a:t>s pravouhlými chodníkmi</a:t>
            </a:r>
            <a:r>
              <a:rPr lang="sk-SK" sz="3200" b="0" strike="noStrike" spc="-1" dirty="0" smtClean="0">
                <a:latin typeface="Lucida Sans Unicode"/>
              </a:rPr>
              <a:t>.</a:t>
            </a:r>
            <a:endParaRPr lang="sk-SK" sz="3200" b="0" strike="noStrike" spc="-1" dirty="0">
              <a:latin typeface="Lucida Sans Unicode"/>
            </a:endParaRPr>
          </a:p>
        </p:txBody>
      </p:sp>
      <p:sp>
        <p:nvSpPr>
          <p:cNvPr id="50" name="TextShape 3"/>
          <p:cNvSpPr txBox="1"/>
          <p:nvPr/>
        </p:nvSpPr>
        <p:spPr>
          <a:xfrm>
            <a:off x="7344000" y="1326600"/>
            <a:ext cx="2235600" cy="306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k-SK" sz="3200" b="1" strike="noStrike" spc="-1" smtClean="0">
                <a:latin typeface="Lucida Sans Unicode"/>
              </a:rPr>
              <a:t>Aké mať: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1" strike="noStrike" spc="-1" dirty="0" smtClean="0">
                <a:latin typeface="Lucida Sans Unicode"/>
              </a:rPr>
              <a:t>príkazy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1" strike="noStrike" spc="-1" dirty="0">
                <a:latin typeface="Lucida Sans Unicode"/>
              </a:rPr>
              <a:t>senzory</a:t>
            </a:r>
            <a:endParaRPr lang="sk-SK" sz="3200" b="0" strike="noStrike" spc="-1" dirty="0">
              <a:latin typeface="Lucida Sans Unicode"/>
            </a:endParaRPr>
          </a:p>
        </p:txBody>
      </p:sp>
      <p:pic>
        <p:nvPicPr>
          <p:cNvPr id="51" name="Obrázok 50"/>
          <p:cNvPicPr/>
          <p:nvPr/>
        </p:nvPicPr>
        <p:blipFill>
          <a:blip r:embed="rId2"/>
          <a:srcRect l="9353" t="16854" r="8730" b="47583"/>
          <a:stretch/>
        </p:blipFill>
        <p:spPr>
          <a:xfrm>
            <a:off x="8223480" y="226440"/>
            <a:ext cx="1352160" cy="94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59</Words>
  <Application>Microsoft Office PowerPoint</Application>
  <PresentationFormat>Vlastná</PresentationFormat>
  <Paragraphs>22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11" baseType="lpstr">
      <vt:lpstr>Arial</vt:lpstr>
      <vt:lpstr>DejaVu Sans</vt:lpstr>
      <vt:lpstr>Lucida Sans Unicode</vt:lpstr>
      <vt:lpstr>StarSymbol</vt:lpstr>
      <vt:lpstr>Symbol</vt:lpstr>
      <vt:lpstr>Times New Roman</vt:lpstr>
      <vt:lpstr>Wingdings</vt:lpstr>
      <vt:lpstr>Office Theme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Daniel Nemec</dc:creator>
  <dc:description/>
  <cp:lastModifiedBy>Daniel Nemec</cp:lastModifiedBy>
  <cp:revision>20</cp:revision>
  <dcterms:created xsi:type="dcterms:W3CDTF">2022-09-13T08:10:58Z</dcterms:created>
  <dcterms:modified xsi:type="dcterms:W3CDTF">2023-09-05T09:31:39Z</dcterms:modified>
  <dc:language>sk-SK</dc:language>
</cp:coreProperties>
</file>