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2072-B8F9-47E9-97F1-DE3DE2F3CEC4}" type="datetimeFigureOut">
              <a:rPr lang="sk-SK" smtClean="0"/>
              <a:t>24. 4. 2023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EC35-A77D-4ADF-ABD1-4298A3A7F5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2798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2072-B8F9-47E9-97F1-DE3DE2F3CEC4}" type="datetimeFigureOut">
              <a:rPr lang="sk-SK" smtClean="0"/>
              <a:t>24. 4. 2023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EC35-A77D-4ADF-ABD1-4298A3A7F5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87256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2072-B8F9-47E9-97F1-DE3DE2F3CEC4}" type="datetimeFigureOut">
              <a:rPr lang="sk-SK" smtClean="0"/>
              <a:t>24. 4. 2023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EC35-A77D-4ADF-ABD1-4298A3A7F5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45888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2072-B8F9-47E9-97F1-DE3DE2F3CEC4}" type="datetimeFigureOut">
              <a:rPr lang="sk-SK" smtClean="0"/>
              <a:t>24. 4. 2023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EC35-A77D-4ADF-ABD1-4298A3A7F5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0719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2072-B8F9-47E9-97F1-DE3DE2F3CEC4}" type="datetimeFigureOut">
              <a:rPr lang="sk-SK" smtClean="0"/>
              <a:t>24. 4. 2023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EC35-A77D-4ADF-ABD1-4298A3A7F5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3704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2072-B8F9-47E9-97F1-DE3DE2F3CEC4}" type="datetimeFigureOut">
              <a:rPr lang="sk-SK" smtClean="0"/>
              <a:t>24. 4. 2023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EC35-A77D-4ADF-ABD1-4298A3A7F5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67061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2072-B8F9-47E9-97F1-DE3DE2F3CEC4}" type="datetimeFigureOut">
              <a:rPr lang="sk-SK" smtClean="0"/>
              <a:t>24. 4. 2023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EC35-A77D-4ADF-ABD1-4298A3A7F5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13888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2072-B8F9-47E9-97F1-DE3DE2F3CEC4}" type="datetimeFigureOut">
              <a:rPr lang="sk-SK" smtClean="0"/>
              <a:t>24. 4. 2023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EC35-A77D-4ADF-ABD1-4298A3A7F5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72457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2072-B8F9-47E9-97F1-DE3DE2F3CEC4}" type="datetimeFigureOut">
              <a:rPr lang="sk-SK" smtClean="0"/>
              <a:t>24. 4. 2023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EC35-A77D-4ADF-ABD1-4298A3A7F5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47343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2072-B8F9-47E9-97F1-DE3DE2F3CEC4}" type="datetimeFigureOut">
              <a:rPr lang="sk-SK" smtClean="0"/>
              <a:t>24. 4. 2023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EC35-A77D-4ADF-ABD1-4298A3A7F5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8943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72072-B8F9-47E9-97F1-DE3DE2F3CEC4}" type="datetimeFigureOut">
              <a:rPr lang="sk-SK" smtClean="0"/>
              <a:t>24. 4. 2023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18EC35-A77D-4ADF-ABD1-4298A3A7F5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8678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F72072-B8F9-47E9-97F1-DE3DE2F3CEC4}" type="datetimeFigureOut">
              <a:rPr lang="sk-SK" smtClean="0"/>
              <a:t>24. 4. 2023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18EC35-A77D-4ADF-ABD1-4298A3A7F58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6923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google.com/url?sa=t&amp;rct=j&amp;q=&amp;esrc=s&amp;source=web&amp;cd=&amp;cad=rja&amp;uact=8&amp;ved=2ahUKEwinkanM36P-AhUb_7sIHe3UC8kQwqsBegQICxAB&amp;url=https%3A%2F%2Fwww.ted.com%2Ftalks%2Fnancy_duarte_the_secret_structure_of_great_talks&amp;usg=AOvVaw39dCns5SSKZtyA_RUswiSJ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chris_anderson_ted_s_secret_to_great_public_speaking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994" y="313890"/>
            <a:ext cx="8326012" cy="6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7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520" y="323416"/>
            <a:ext cx="8306959" cy="62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520" y="323416"/>
            <a:ext cx="8306959" cy="62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0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10" y="313890"/>
            <a:ext cx="8278380" cy="6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2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336" y="313890"/>
            <a:ext cx="8259328" cy="6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81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994" y="313890"/>
            <a:ext cx="8326012" cy="6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6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10" y="313890"/>
            <a:ext cx="8278380" cy="6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38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046" y="299601"/>
            <a:ext cx="8287907" cy="625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47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336" y="299601"/>
            <a:ext cx="8259328" cy="625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16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862" y="309127"/>
            <a:ext cx="8240275" cy="62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5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83" y="304364"/>
            <a:ext cx="8297433" cy="62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7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83" y="313890"/>
            <a:ext cx="8297433" cy="6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9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994" y="294837"/>
            <a:ext cx="8326012" cy="62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9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520" y="309127"/>
            <a:ext cx="8306959" cy="62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47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83" y="294837"/>
            <a:ext cx="8297433" cy="62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8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757" y="290074"/>
            <a:ext cx="8316486" cy="627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9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468" y="456785"/>
            <a:ext cx="7983064" cy="594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0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10" y="313890"/>
            <a:ext cx="8278380" cy="6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69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4441" y="385337"/>
            <a:ext cx="8183117" cy="60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6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83" y="309127"/>
            <a:ext cx="8297433" cy="62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757" y="318653"/>
            <a:ext cx="8316486" cy="62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25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994" y="332943"/>
            <a:ext cx="8326012" cy="619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994" y="318653"/>
            <a:ext cx="8326012" cy="62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94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520" y="304364"/>
            <a:ext cx="8306959" cy="62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26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83" y="323416"/>
            <a:ext cx="8297433" cy="62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84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520" y="304364"/>
            <a:ext cx="8306959" cy="62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726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83" y="318653"/>
            <a:ext cx="8297433" cy="62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8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10" y="323416"/>
            <a:ext cx="8278380" cy="62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9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046" y="313890"/>
            <a:ext cx="8287907" cy="6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1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10" y="304364"/>
            <a:ext cx="8278380" cy="62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59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10" y="299601"/>
            <a:ext cx="8278380" cy="625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00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520" y="313890"/>
            <a:ext cx="8306959" cy="6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62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520" y="309127"/>
            <a:ext cx="8306959" cy="62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4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83" y="313890"/>
            <a:ext cx="8297433" cy="6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30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573" y="313890"/>
            <a:ext cx="8268854" cy="6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6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83" y="304364"/>
            <a:ext cx="8297433" cy="62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099" y="323416"/>
            <a:ext cx="8249801" cy="621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42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520" y="304364"/>
            <a:ext cx="8306959" cy="62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1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10" y="313890"/>
            <a:ext cx="8278380" cy="6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3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10" y="309127"/>
            <a:ext cx="8278380" cy="62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6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83" y="313890"/>
            <a:ext cx="8297433" cy="623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3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10" y="304364"/>
            <a:ext cx="8278380" cy="62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4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83" y="294837"/>
            <a:ext cx="8297433" cy="62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27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7283" y="299601"/>
            <a:ext cx="8297433" cy="625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05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83" y="304364"/>
            <a:ext cx="8297433" cy="62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7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83" y="299601"/>
            <a:ext cx="8297433" cy="6258798"/>
          </a:xfrm>
          <a:prstGeom prst="rect">
            <a:avLst/>
          </a:prstGeom>
        </p:spPr>
      </p:pic>
      <p:pic>
        <p:nvPicPr>
          <p:cNvPr id="3" name="Obrázok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2994" y="309127"/>
            <a:ext cx="8326012" cy="62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97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046" y="318653"/>
            <a:ext cx="8287907" cy="622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9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2520" y="309127"/>
            <a:ext cx="8306959" cy="62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7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336" y="304364"/>
            <a:ext cx="8259328" cy="624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7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283" y="299601"/>
            <a:ext cx="8297433" cy="625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76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0</Words>
  <Application>Microsoft Office PowerPoint</Application>
  <PresentationFormat>Širokouhlá</PresentationFormat>
  <Paragraphs>0</Paragraphs>
  <Slides>50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50</vt:i4>
      </vt:variant>
    </vt:vector>
  </HeadingPairs>
  <TitlesOfParts>
    <vt:vector size="54" baseType="lpstr">
      <vt:lpstr>Arial</vt:lpstr>
      <vt:lpstr>Calibri</vt:lpstr>
      <vt:lpstr>Calibri Light</vt:lpstr>
      <vt:lpstr>Motív balíka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Nemec, Daniel</dc:creator>
  <cp:lastModifiedBy>Nemec, Daniel</cp:lastModifiedBy>
  <cp:revision>4</cp:revision>
  <dcterms:created xsi:type="dcterms:W3CDTF">2023-04-12T05:56:02Z</dcterms:created>
  <dcterms:modified xsi:type="dcterms:W3CDTF">2023-04-24T07:56:35Z</dcterms:modified>
</cp:coreProperties>
</file>