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media/image2.jpeg" ContentType="image/jpeg"/>
  <Override PartName="/ppt/media/image8.png" ContentType="image/png"/>
  <Override PartName="/ppt/media/image3.jpeg" ContentType="image/jpeg"/>
  <Override PartName="/ppt/media/image5.png" ContentType="image/png"/>
  <Override PartName="/ppt/media/image4.png" ContentType="image/png"/>
  <Override PartName="/ppt/media/image6.png" ContentType="image/png"/>
  <Override PartName="/ppt/media/image7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sk-SK" sz="5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sk-SK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0318BF2B-96E4-4C6A-906E-30952BCAE04B}" type="slidenum">
              <a:rPr b="0" lang="sk-SK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sk-SK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sk-SK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17BB647F-09E6-446F-9A1B-108F4E514C65}" type="slidenum">
              <a:rPr b="0" lang="sk-SK" sz="1000" spc="-1" strike="noStrike">
                <a:solidFill>
                  <a:srgbClr val="595959"/>
                </a:solidFill>
                <a:latin typeface="Arial"/>
                <a:ea typeface="Arial"/>
              </a:rPr>
              <a:t>1</a:t>
            </a:fld>
            <a:endParaRPr b="0" lang="sk-SK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sk-SK" sz="5200" spc="-1" strike="noStrike">
                <a:solidFill>
                  <a:srgbClr val="000000"/>
                </a:solidFill>
                <a:latin typeface="Arial"/>
                <a:ea typeface="Arial"/>
              </a:rPr>
              <a:t>OneDrive a Google Disk</a:t>
            </a:r>
            <a:endParaRPr b="0" lang="sk-SK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sk-SK" sz="2800" spc="-1" strike="noStrike">
                <a:solidFill>
                  <a:srgbClr val="595959"/>
                </a:solidFill>
                <a:latin typeface="Arial"/>
                <a:ea typeface="Arial"/>
              </a:rPr>
              <a:t>Ako pracovať v on-line aplikácii</a:t>
            </a:r>
            <a:endParaRPr b="0" lang="sk-SK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0" lang="sk-SK" sz="2800" spc="-1" strike="noStrike">
                <a:solidFill>
                  <a:srgbClr val="000000"/>
                </a:solidFill>
                <a:latin typeface="Arial"/>
                <a:ea typeface="Arial"/>
              </a:rPr>
              <a:t>Prihlásenie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Používateľ sa musí prihlásiť k svojmu účtu Google či Microsoft.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Webový prehliadač ti ponúka možnosť zapamätať si prihlásenie. 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Ak si doma na svojom počítači a nebojíš sa zneužitia, môžeš to povoliť.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V opačnom prípade zvol buď Teraz nie, alebo Nikdy.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1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1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11760" y="3747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0" lang="sk-SK" sz="2800" spc="-1" strike="noStrike">
                <a:solidFill>
                  <a:srgbClr val="000000"/>
                </a:solidFill>
                <a:latin typeface="Arial"/>
                <a:ea typeface="Arial"/>
              </a:rPr>
              <a:t>Schéma práce na cloude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999360" y="1400400"/>
            <a:ext cx="1735920" cy="902520"/>
          </a:xfrm>
          <a:prstGeom prst="cloud">
            <a:avLst/>
          </a:prstGeom>
          <a:solidFill>
            <a:srgbClr val="cfe2f3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4" name="Group 3"/>
          <p:cNvGrpSpPr/>
          <p:nvPr/>
        </p:nvGrpSpPr>
        <p:grpSpPr>
          <a:xfrm>
            <a:off x="2458080" y="2303280"/>
            <a:ext cx="1996560" cy="2244600"/>
            <a:chOff x="2458080" y="2303280"/>
            <a:chExt cx="1996560" cy="2244600"/>
          </a:xfrm>
        </p:grpSpPr>
        <p:pic>
          <p:nvPicPr>
            <p:cNvPr id="85" name="Google Shape;75;p16" descr=""/>
            <p:cNvPicPr/>
            <p:nvPr/>
          </p:nvPicPr>
          <p:blipFill>
            <a:blip r:embed="rId1"/>
            <a:stretch/>
          </p:blipFill>
          <p:spPr>
            <a:xfrm>
              <a:off x="2962080" y="3055320"/>
              <a:ext cx="1492560" cy="1492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86" name="CustomShape 4"/>
            <p:cNvSpPr/>
            <p:nvPr/>
          </p:nvSpPr>
          <p:spPr>
            <a:xfrm rot="18902400">
              <a:off x="2904840" y="2206080"/>
              <a:ext cx="300240" cy="138924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360">
              <a:solidFill>
                <a:schemeClr val="dk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7" name="Group 5"/>
          <p:cNvGrpSpPr/>
          <p:nvPr/>
        </p:nvGrpSpPr>
        <p:grpSpPr>
          <a:xfrm>
            <a:off x="982080" y="2534760"/>
            <a:ext cx="1492560" cy="2608560"/>
            <a:chOff x="982080" y="2534760"/>
            <a:chExt cx="1492560" cy="2608560"/>
          </a:xfrm>
        </p:grpSpPr>
        <p:pic>
          <p:nvPicPr>
            <p:cNvPr id="88" name="Google Shape;78;p16" descr=""/>
            <p:cNvPicPr/>
            <p:nvPr/>
          </p:nvPicPr>
          <p:blipFill>
            <a:blip r:embed="rId2"/>
            <a:stretch/>
          </p:blipFill>
          <p:spPr>
            <a:xfrm>
              <a:off x="982080" y="3650760"/>
              <a:ext cx="1492560" cy="1492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89" name="CustomShape 6"/>
            <p:cNvSpPr/>
            <p:nvPr/>
          </p:nvSpPr>
          <p:spPr>
            <a:xfrm>
              <a:off x="1577880" y="2534760"/>
              <a:ext cx="300600" cy="138852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674ea7"/>
            </a:solidFill>
            <a:ln w="9360">
              <a:solidFill>
                <a:schemeClr val="dk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0" name="Group 7"/>
          <p:cNvGrpSpPr/>
          <p:nvPr/>
        </p:nvGrpSpPr>
        <p:grpSpPr>
          <a:xfrm>
            <a:off x="3030120" y="947160"/>
            <a:ext cx="2917440" cy="1492560"/>
            <a:chOff x="3030120" y="947160"/>
            <a:chExt cx="2917440" cy="1492560"/>
          </a:xfrm>
        </p:grpSpPr>
        <p:pic>
          <p:nvPicPr>
            <p:cNvPr id="91" name="Google Shape;81;p16" descr=""/>
            <p:cNvPicPr/>
            <p:nvPr/>
          </p:nvPicPr>
          <p:blipFill>
            <a:blip r:embed="rId3"/>
            <a:stretch/>
          </p:blipFill>
          <p:spPr>
            <a:xfrm>
              <a:off x="4455000" y="947160"/>
              <a:ext cx="1492560" cy="1492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92" name="CustomShape 8"/>
            <p:cNvSpPr/>
            <p:nvPr/>
          </p:nvSpPr>
          <p:spPr>
            <a:xfrm>
              <a:off x="3030120" y="1701360"/>
              <a:ext cx="1356480" cy="300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360">
              <a:solidFill>
                <a:schemeClr val="dk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93" name="Google Shape;83;p16" descr=""/>
          <p:cNvPicPr/>
          <p:nvPr/>
        </p:nvPicPr>
        <p:blipFill>
          <a:blip r:embed="rId4"/>
          <a:stretch/>
        </p:blipFill>
        <p:spPr>
          <a:xfrm>
            <a:off x="1561320" y="1565640"/>
            <a:ext cx="612000" cy="572400"/>
          </a:xfrm>
          <a:prstGeom prst="rect">
            <a:avLst/>
          </a:prstGeom>
          <a:ln>
            <a:noFill/>
          </a:ln>
        </p:spPr>
      </p:pic>
      <p:grpSp>
        <p:nvGrpSpPr>
          <p:cNvPr id="94" name="Group 9"/>
          <p:cNvGrpSpPr/>
          <p:nvPr/>
        </p:nvGrpSpPr>
        <p:grpSpPr>
          <a:xfrm>
            <a:off x="2900520" y="2138400"/>
            <a:ext cx="4984560" cy="1512000"/>
            <a:chOff x="2900520" y="2138400"/>
            <a:chExt cx="4984560" cy="1512000"/>
          </a:xfrm>
        </p:grpSpPr>
        <p:sp>
          <p:nvSpPr>
            <p:cNvPr id="95" name="CustomShape 10"/>
            <p:cNvSpPr/>
            <p:nvPr/>
          </p:nvSpPr>
          <p:spPr>
            <a:xfrm>
              <a:off x="6149160" y="2747880"/>
              <a:ext cx="1735920" cy="902520"/>
            </a:xfrm>
            <a:prstGeom prst="cloud">
              <a:avLst/>
            </a:prstGeom>
            <a:solidFill>
              <a:srgbClr val="cfe2f3"/>
            </a:solidFill>
            <a:ln w="9360">
              <a:solidFill>
                <a:schemeClr val="dk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11"/>
            <p:cNvSpPr/>
            <p:nvPr/>
          </p:nvSpPr>
          <p:spPr>
            <a:xfrm rot="775200">
              <a:off x="2895120" y="2476800"/>
              <a:ext cx="3063600" cy="300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360">
              <a:solidFill>
                <a:schemeClr val="dk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97" name="Google Shape;87;p16" descr=""/>
          <p:cNvPicPr/>
          <p:nvPr/>
        </p:nvPicPr>
        <p:blipFill>
          <a:blip r:embed="rId5"/>
          <a:stretch/>
        </p:blipFill>
        <p:spPr>
          <a:xfrm>
            <a:off x="1583280" y="4192560"/>
            <a:ext cx="298440" cy="27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0" lang="sk-SK" sz="2800" spc="-1" strike="noStrike">
                <a:solidFill>
                  <a:srgbClr val="000000"/>
                </a:solidFill>
                <a:latin typeface="Arial"/>
                <a:ea typeface="Arial"/>
              </a:rPr>
              <a:t>Otváranie a ukladanie súborov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311760" y="1152360"/>
            <a:ext cx="422424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Tvoje súbory sú umiestnené na internete na tzv. cloude.</a:t>
            </a:r>
            <a:endParaRPr b="0" lang="sk-SK" sz="18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lnSpc>
                <a:spcPct val="115000"/>
              </a:lnSpc>
              <a:spcBef>
                <a:spcPts val="465"/>
              </a:spcBef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Zmeny sa tam priebežne ukladajú.</a:t>
            </a:r>
            <a:endParaRPr b="0" lang="sk-SK" sz="18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lnSpc>
                <a:spcPct val="115000"/>
              </a:lnSpc>
              <a:spcBef>
                <a:spcPts val="465"/>
              </a:spcBef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Ak chceš súbor uložiť v svojom počítači, musíš si ho stiahnuť v zvolenom formáte.</a:t>
            </a:r>
            <a:endParaRPr b="0" lang="sk-SK" sz="18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4464000" y="1122480"/>
            <a:ext cx="4562280" cy="3629520"/>
          </a:xfrm>
          <a:prstGeom prst="rect">
            <a:avLst/>
          </a:prstGeom>
          <a:ln>
            <a:noFill/>
          </a:ln>
        </p:spPr>
      </p:pic>
      <p:pic>
        <p:nvPicPr>
          <p:cNvPr id="101" name="" descr=""/>
          <p:cNvPicPr/>
          <p:nvPr/>
        </p:nvPicPr>
        <p:blipFill>
          <a:blip r:embed="rId2"/>
          <a:srcRect l="0" t="48322" r="0" b="0"/>
          <a:stretch/>
        </p:blipFill>
        <p:spPr>
          <a:xfrm>
            <a:off x="371520" y="3308400"/>
            <a:ext cx="3336480" cy="151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" dur="indefinite" restart="never" nodeType="tmRoot">
          <p:childTnLst>
            <p:seq>
              <p:cTn id="56" dur="indefinite" nodeType="mainSeq">
                <p:childTnLst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1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6" dur="10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1" dur="10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6" dur="10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0" lang="sk-SK" sz="2800" spc="-1" strike="noStrike">
                <a:solidFill>
                  <a:srgbClr val="000000"/>
                </a:solidFill>
                <a:latin typeface="Arial"/>
                <a:ea typeface="Arial"/>
              </a:rPr>
              <a:t>Zdieľanie súborov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Súbor je možno zdieľať s viacerými používateľmi. Dá sa nastaviť, či môžu: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súbor iba pozrieť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súbor upravovať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sk-SK" sz="1800" spc="-1" strike="noStrike">
                <a:solidFill>
                  <a:srgbClr val="595959"/>
                </a:solidFill>
                <a:latin typeface="Arial"/>
                <a:ea typeface="Arial"/>
              </a:rPr>
              <a:t>komentovať obsah súboru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" descr=""/>
          <p:cNvPicPr/>
          <p:nvPr/>
        </p:nvPicPr>
        <p:blipFill>
          <a:blip r:embed="rId1"/>
          <a:stretch/>
        </p:blipFill>
        <p:spPr>
          <a:xfrm>
            <a:off x="4439520" y="2467800"/>
            <a:ext cx="4560480" cy="1348200"/>
          </a:xfrm>
          <a:prstGeom prst="rect">
            <a:avLst/>
          </a:prstGeom>
          <a:ln>
            <a:noFill/>
          </a:ln>
        </p:spPr>
      </p:pic>
      <p:pic>
        <p:nvPicPr>
          <p:cNvPr id="105" name="" descr=""/>
          <p:cNvPicPr/>
          <p:nvPr/>
        </p:nvPicPr>
        <p:blipFill>
          <a:blip r:embed="rId2"/>
          <a:stretch/>
        </p:blipFill>
        <p:spPr>
          <a:xfrm>
            <a:off x="4654440" y="1836000"/>
            <a:ext cx="961560" cy="38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3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8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3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8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EED8336A76740BCB31BB87EDB0F8B" ma:contentTypeVersion="2" ma:contentTypeDescription="Create a new document." ma:contentTypeScope="" ma:versionID="f486f31c13b805bdfe4388874ff0d85b">
  <xsd:schema xmlns:xsd="http://www.w3.org/2001/XMLSchema" xmlns:xs="http://www.w3.org/2001/XMLSchema" xmlns:p="http://schemas.microsoft.com/office/2006/metadata/properties" xmlns:ns2="43cbdf59-cd98-4966-a9b6-c40872b46dc8" targetNamespace="http://schemas.microsoft.com/office/2006/metadata/properties" ma:root="true" ma:fieldsID="d0b2e7188f36d95e255c253025b44f99" ns2:_="">
    <xsd:import namespace="43cbdf59-cd98-4966-a9b6-c40872b46d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df59-cd98-4966-a9b6-c40872b46d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85B5B6-CAE2-4A39-A0C3-682CA8D158A8}"/>
</file>

<file path=customXml/itemProps2.xml><?xml version="1.0" encoding="utf-8"?>
<ds:datastoreItem xmlns:ds="http://schemas.openxmlformats.org/officeDocument/2006/customXml" ds:itemID="{AB2BE9BC-CB28-4BB1-A8FF-C1AEBEA733D7}"/>
</file>

<file path=customXml/itemProps3.xml><?xml version="1.0" encoding="utf-8"?>
<ds:datastoreItem xmlns:ds="http://schemas.openxmlformats.org/officeDocument/2006/customXml" ds:itemID="{C1858F99-33EF-4EDA-BD2D-74DA473872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LibreOffice/6.3.2.2$Windows_x86 LibreOffice_project/98b30e735bda24bc04ab42594c85f7fd8be07b9c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sk-SK</dc:language>
  <cp:lastModifiedBy/>
  <dcterms:modified xsi:type="dcterms:W3CDTF">2022-02-14T09:35:28Z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0x010100907EED8336A76740BCB31BB87EDB0F8B</vt:lpwstr>
  </property>
</Properties>
</file>