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58" r:id="rId5"/>
  </p:sldIdLst>
  <p:sldSz cx="10080625" cy="5670550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7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k-SK" sz="4400" b="1" strike="noStrike" spc="-1">
              <a:latin typeface="Lucida Sans Unicode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k-SK" sz="4400" b="1" strike="noStrike" spc="-1">
              <a:latin typeface="Lucida Sans Unicode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k-SK" sz="4400" b="1" strike="noStrike" spc="-1">
              <a:latin typeface="Lucida Sans Unicode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k-SK" sz="4400" b="1" strike="noStrike" spc="-1">
              <a:latin typeface="Lucida Sans Unicode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k-SK" sz="4400" b="1" strike="noStrike" spc="-1">
              <a:latin typeface="Lucida Sans Unicode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k-SK" sz="4400" b="1" strike="noStrike" spc="-1">
              <a:latin typeface="Lucida Sans Unicode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k-SK" sz="4400" b="1" strike="noStrike" spc="-1"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k-SK" sz="4400" b="1" strike="noStrike" spc="-1">
              <a:latin typeface="Lucida Sans Unicode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k-SK" sz="4400" b="1" strike="noStrike" spc="-1">
              <a:latin typeface="Lucida Sans Unicode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k-SK" sz="4400" b="1" strike="noStrike" spc="-1">
              <a:latin typeface="Lucida Sans Unicode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Lucida Sans Unicod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sk-SK" sz="4400" b="1" strike="noStrike" spc="-1">
                <a:latin typeface="Lucida Sans Unicode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Lucida Sans Unicode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latin typeface="Lucida Sans Unicode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latin typeface="Lucida Sans Unicode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latin typeface="Lucida Sans Unicode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Lucida Sans Unicode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Lucida Sans Unicode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Lucida Sans Unicode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sk-SK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sk-SK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058E3614-762B-4A70-A1EC-57FF929C1A17}" type="slidenum">
              <a:rPr lang="sk-SK" sz="1400" b="0" strike="noStrike" spc="-1">
                <a:latin typeface="Times New Roman"/>
              </a:rPr>
              <a:t>‹#›</a:t>
            </a:fld>
            <a:endParaRPr lang="sk-SK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ok 40"/>
          <p:cNvPicPr/>
          <p:nvPr/>
        </p:nvPicPr>
        <p:blipFill>
          <a:blip r:embed="rId2"/>
          <a:stretch/>
        </p:blipFill>
        <p:spPr>
          <a:xfrm>
            <a:off x="0" y="0"/>
            <a:ext cx="10080000" cy="6016320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A6099">
                  <a:alpha val="0"/>
                </a:srgbClr>
              </a:gs>
            </a:gsLst>
            <a:lin ang="5400000"/>
          </a:gradFill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sk-SK" sz="4400" b="1" strike="noStrike" spc="-1">
                <a:latin typeface="Lucida Sans Unicode"/>
              </a:rPr>
              <a:t>Mars Rover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A6099">
                  <a:alpha val="0"/>
                </a:srgbClr>
              </a:gs>
            </a:gsLst>
            <a:lin ang="5400000"/>
          </a:gradFill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sk-SK" sz="4400" b="1" strike="noStrike" spc="-1">
                <a:latin typeface="Lucida Sans Unicode"/>
              </a:rPr>
              <a:t>Mars Rover</a:t>
            </a:r>
          </a:p>
        </p:txBody>
      </p:sp>
      <p:sp>
        <p:nvSpPr>
          <p:cNvPr id="44" name="TextShape 2"/>
          <p:cNvSpPr txBox="1"/>
          <p:nvPr/>
        </p:nvSpPr>
        <p:spPr>
          <a:xfrm>
            <a:off x="504000" y="1326600"/>
            <a:ext cx="4426920" cy="248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5500"/>
          </a:bodyPr>
          <a:lstStyle/>
          <a:p>
            <a:r>
              <a:rPr lang="sk-SK" sz="3200" b="1" strike="noStrike" spc="-1" dirty="0">
                <a:latin typeface="Lucida Sans Unicode"/>
              </a:rPr>
              <a:t>Senzory</a:t>
            </a:r>
            <a:endParaRPr lang="sk-SK" sz="3200" b="0" strike="noStrike" spc="-1" dirty="0">
              <a:latin typeface="Lucida Sans Unicode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 dirty="0">
                <a:latin typeface="Lucida Sans Unicode"/>
              </a:rPr>
              <a:t>pred stenou?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 dirty="0">
                <a:latin typeface="Lucida Sans Unicode"/>
              </a:rPr>
              <a:t>pri vypínači?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 dirty="0">
                <a:latin typeface="Lucida Sans Unicode"/>
              </a:rPr>
              <a:t>svieti?</a:t>
            </a:r>
          </a:p>
        </p:txBody>
      </p:sp>
      <p:sp>
        <p:nvSpPr>
          <p:cNvPr id="45" name="TextShape 3"/>
          <p:cNvSpPr txBox="1"/>
          <p:nvPr/>
        </p:nvSpPr>
        <p:spPr>
          <a:xfrm>
            <a:off x="5152680" y="1326600"/>
            <a:ext cx="4426920" cy="3137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3500"/>
          </a:bodyPr>
          <a:lstStyle/>
          <a:p>
            <a:r>
              <a:rPr lang="sk-SK" sz="3200" b="1" strike="noStrike" spc="-1" dirty="0">
                <a:latin typeface="Lucida Sans Unicode"/>
              </a:rPr>
              <a:t>Príkazy</a:t>
            </a:r>
            <a:endParaRPr lang="sk-SK" sz="3200" b="0" strike="noStrike" spc="-1" dirty="0">
              <a:latin typeface="Lucida Sans Unicode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 dirty="0">
                <a:latin typeface="Lucida Sans Unicode"/>
              </a:rPr>
              <a:t>krok vpred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 dirty="0">
                <a:latin typeface="Lucida Sans Unicode"/>
              </a:rPr>
              <a:t>s</a:t>
            </a:r>
            <a:r>
              <a:rPr lang="en-US" sz="3200" b="0" strike="noStrike" spc="-1" dirty="0" err="1">
                <a:latin typeface="Lucida Sans Unicode"/>
              </a:rPr>
              <a:t>tla</a:t>
            </a:r>
            <a:r>
              <a:rPr lang="sk-SK" sz="3200" b="0" strike="noStrike" spc="-1" dirty="0">
                <a:latin typeface="Lucida Sans Unicode"/>
              </a:rPr>
              <a:t>č vypínač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 dirty="0">
                <a:latin typeface="Lucida Sans Unicode"/>
              </a:rPr>
              <a:t>otoč sa vpravo/vľavo</a:t>
            </a:r>
          </a:p>
        </p:txBody>
      </p:sp>
      <p:pic>
        <p:nvPicPr>
          <p:cNvPr id="46" name="Obrázok 45"/>
          <p:cNvPicPr/>
          <p:nvPr/>
        </p:nvPicPr>
        <p:blipFill>
          <a:blip r:embed="rId2"/>
          <a:srcRect l="9353" t="16854" r="8730" b="47583"/>
          <a:stretch/>
        </p:blipFill>
        <p:spPr>
          <a:xfrm>
            <a:off x="8223480" y="226080"/>
            <a:ext cx="1352160" cy="946440"/>
          </a:xfrm>
          <a:prstGeom prst="rect">
            <a:avLst/>
          </a:prstGeom>
          <a:ln>
            <a:noFill/>
          </a:ln>
        </p:spPr>
      </p:pic>
      <p:sp>
        <p:nvSpPr>
          <p:cNvPr id="47" name="TextShape 4"/>
          <p:cNvSpPr txBox="1"/>
          <p:nvPr/>
        </p:nvSpPr>
        <p:spPr>
          <a:xfrm>
            <a:off x="504360" y="3954960"/>
            <a:ext cx="9143640" cy="130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r>
              <a:rPr lang="sk-SK" sz="3200" b="1" strike="noStrike" spc="-1" dirty="0">
                <a:latin typeface="Lucida Sans Unicode"/>
              </a:rPr>
              <a:t>Úloha 1</a:t>
            </a:r>
            <a:endParaRPr lang="sk-SK" sz="3200" b="0" strike="noStrike" spc="-1" dirty="0">
              <a:latin typeface="Lucida Sans Unicode"/>
            </a:endParaRPr>
          </a:p>
          <a:p>
            <a:r>
              <a:rPr lang="sk-SK" sz="3200" b="1" i="1" strike="noStrike" spc="-1" dirty="0">
                <a:solidFill>
                  <a:srgbClr val="158466"/>
                </a:solidFill>
                <a:latin typeface="Lucida Sans Unicode"/>
              </a:rPr>
              <a:t>Rozsvietiť.</a:t>
            </a:r>
            <a:endParaRPr lang="sk-SK" sz="3200" b="0" strike="noStrike" spc="-1" dirty="0">
              <a:latin typeface="Lucida Sans Unicode"/>
            </a:endParaRPr>
          </a:p>
        </p:txBody>
      </p:sp>
      <p:pic>
        <p:nvPicPr>
          <p:cNvPr id="7" name="Google Shape;24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185" y="3559678"/>
            <a:ext cx="619786" cy="1917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4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6277" y="4299547"/>
            <a:ext cx="2087904" cy="1177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45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2119" y="3823087"/>
            <a:ext cx="1735401" cy="1654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45116-DA97-4343-1505-B9A3C9D59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94601"/>
            <a:ext cx="9071640" cy="609398"/>
          </a:xfrm>
        </p:spPr>
        <p:txBody>
          <a:bodyPr/>
          <a:lstStyle/>
          <a:p>
            <a:r>
              <a:rPr lang="sk-SK" dirty="0"/>
              <a:t>Možné riešenie</a:t>
            </a:r>
          </a:p>
        </p:txBody>
      </p:sp>
      <p:sp>
        <p:nvSpPr>
          <p:cNvPr id="4" name="Kosoštvorec 3">
            <a:extLst>
              <a:ext uri="{FF2B5EF4-FFF2-40B4-BE49-F238E27FC236}">
                <a16:creationId xmlns:a16="http://schemas.microsoft.com/office/drawing/2014/main" id="{0DA04B96-13BD-5E74-30C5-750FB5BF7DAD}"/>
              </a:ext>
            </a:extLst>
          </p:cNvPr>
          <p:cNvSpPr/>
          <p:nvPr/>
        </p:nvSpPr>
        <p:spPr>
          <a:xfrm>
            <a:off x="5418386" y="1284693"/>
            <a:ext cx="1851469" cy="750699"/>
          </a:xfrm>
          <a:prstGeom prst="diamond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Svieti?</a:t>
            </a:r>
          </a:p>
        </p:txBody>
      </p:sp>
      <p:sp>
        <p:nvSpPr>
          <p:cNvPr id="5" name="Kosoštvorec 4">
            <a:extLst>
              <a:ext uri="{FF2B5EF4-FFF2-40B4-BE49-F238E27FC236}">
                <a16:creationId xmlns:a16="http://schemas.microsoft.com/office/drawing/2014/main" id="{0A988285-7A41-DA3A-C50C-D1F5FACF1998}"/>
              </a:ext>
            </a:extLst>
          </p:cNvPr>
          <p:cNvSpPr/>
          <p:nvPr/>
        </p:nvSpPr>
        <p:spPr>
          <a:xfrm>
            <a:off x="5196082" y="2162565"/>
            <a:ext cx="2288518" cy="750699"/>
          </a:xfrm>
          <a:prstGeom prst="diamond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Vypínač?</a:t>
            </a:r>
          </a:p>
        </p:txBody>
      </p:sp>
      <p:sp>
        <p:nvSpPr>
          <p:cNvPr id="6" name="Kosoštvorec 5">
            <a:extLst>
              <a:ext uri="{FF2B5EF4-FFF2-40B4-BE49-F238E27FC236}">
                <a16:creationId xmlns:a16="http://schemas.microsoft.com/office/drawing/2014/main" id="{ECFDF908-DD7C-1345-19E1-3F2D1E000935}"/>
              </a:ext>
            </a:extLst>
          </p:cNvPr>
          <p:cNvSpPr/>
          <p:nvPr/>
        </p:nvSpPr>
        <p:spPr>
          <a:xfrm>
            <a:off x="5410832" y="3039177"/>
            <a:ext cx="1860284" cy="750699"/>
          </a:xfrm>
          <a:prstGeom prst="diamond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Stena?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12D2B7E7-4A26-B199-C257-5EC958B1895D}"/>
              </a:ext>
            </a:extLst>
          </p:cNvPr>
          <p:cNvSpPr/>
          <p:nvPr/>
        </p:nvSpPr>
        <p:spPr>
          <a:xfrm>
            <a:off x="5865508" y="4368015"/>
            <a:ext cx="967299" cy="468535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Krok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0FB521F8-D975-1782-6BC8-FC59FE60E057}"/>
              </a:ext>
            </a:extLst>
          </p:cNvPr>
          <p:cNvSpPr/>
          <p:nvPr/>
        </p:nvSpPr>
        <p:spPr>
          <a:xfrm>
            <a:off x="7407142" y="3180257"/>
            <a:ext cx="967299" cy="468535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Otoč</a:t>
            </a:r>
          </a:p>
        </p:txBody>
      </p:sp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D03BDF44-50BD-7D10-840C-F7ED5C4ED761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6340341" y="2913264"/>
            <a:ext cx="633" cy="125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98DF179E-E07E-2EB3-77CE-82657B380D6A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6349157" y="3805613"/>
            <a:ext cx="1" cy="562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Rovná spojovacia šípka 13">
            <a:extLst>
              <a:ext uri="{FF2B5EF4-FFF2-40B4-BE49-F238E27FC236}">
                <a16:creationId xmlns:a16="http://schemas.microsoft.com/office/drawing/2014/main" id="{41D07170-75BC-646C-318E-348A5449D459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7271116" y="3414525"/>
            <a:ext cx="13602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pojnica: zalomená 15">
            <a:extLst>
              <a:ext uri="{FF2B5EF4-FFF2-40B4-BE49-F238E27FC236}">
                <a16:creationId xmlns:a16="http://schemas.microsoft.com/office/drawing/2014/main" id="{ABA8B0D9-F267-C808-29D9-6283E0D2D25F}"/>
              </a:ext>
            </a:extLst>
          </p:cNvPr>
          <p:cNvCxnSpPr>
            <a:cxnSpLocks/>
            <a:stCxn id="8" idx="2"/>
          </p:cNvCxnSpPr>
          <p:nvPr/>
        </p:nvCxnSpPr>
        <p:spPr>
          <a:xfrm rot="5400000">
            <a:off x="6901674" y="3067748"/>
            <a:ext cx="408075" cy="157016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pojnica: zalomená 19">
            <a:extLst>
              <a:ext uri="{FF2B5EF4-FFF2-40B4-BE49-F238E27FC236}">
                <a16:creationId xmlns:a16="http://schemas.microsoft.com/office/drawing/2014/main" id="{CED0FD44-505C-F30A-F8E9-948B61792E29}"/>
              </a:ext>
            </a:extLst>
          </p:cNvPr>
          <p:cNvCxnSpPr>
            <a:cxnSpLocks/>
            <a:stCxn id="7" idx="1"/>
            <a:endCxn id="4" idx="1"/>
          </p:cNvCxnSpPr>
          <p:nvPr/>
        </p:nvCxnSpPr>
        <p:spPr>
          <a:xfrm rot="10800000">
            <a:off x="5418386" y="1660043"/>
            <a:ext cx="447122" cy="2942240"/>
          </a:xfrm>
          <a:prstGeom prst="bentConnector3">
            <a:avLst>
              <a:gd name="adj1" fmla="val 188310"/>
            </a:avLst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Obdĺžnik 21">
            <a:extLst>
              <a:ext uri="{FF2B5EF4-FFF2-40B4-BE49-F238E27FC236}">
                <a16:creationId xmlns:a16="http://schemas.microsoft.com/office/drawing/2014/main" id="{49FAD279-3D1F-2A81-64E5-C397DC87ED6A}"/>
              </a:ext>
            </a:extLst>
          </p:cNvPr>
          <p:cNvSpPr/>
          <p:nvPr/>
        </p:nvSpPr>
        <p:spPr>
          <a:xfrm>
            <a:off x="7997848" y="2303645"/>
            <a:ext cx="967299" cy="468535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Prepni</a:t>
            </a:r>
          </a:p>
        </p:txBody>
      </p:sp>
      <p:cxnSp>
        <p:nvCxnSpPr>
          <p:cNvPr id="26" name="Rovná spojovacia šípka 25">
            <a:extLst>
              <a:ext uri="{FF2B5EF4-FFF2-40B4-BE49-F238E27FC236}">
                <a16:creationId xmlns:a16="http://schemas.microsoft.com/office/drawing/2014/main" id="{1F56B411-DD3B-5282-50F4-CB15BC216D37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6340341" y="2035392"/>
            <a:ext cx="3780" cy="127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pojnica: zalomená 27">
            <a:extLst>
              <a:ext uri="{FF2B5EF4-FFF2-40B4-BE49-F238E27FC236}">
                <a16:creationId xmlns:a16="http://schemas.microsoft.com/office/drawing/2014/main" id="{3C72EB0D-D348-8A05-38B0-719AB7921927}"/>
              </a:ext>
            </a:extLst>
          </p:cNvPr>
          <p:cNvCxnSpPr>
            <a:cxnSpLocks/>
            <a:stCxn id="4" idx="3"/>
            <a:endCxn id="29" idx="6"/>
          </p:cNvCxnSpPr>
          <p:nvPr/>
        </p:nvCxnSpPr>
        <p:spPr>
          <a:xfrm flipH="1">
            <a:off x="6832807" y="1660043"/>
            <a:ext cx="437048" cy="3660103"/>
          </a:xfrm>
          <a:prstGeom prst="bentConnector3">
            <a:avLst>
              <a:gd name="adj1" fmla="val -410230"/>
            </a:avLst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Ovál 28">
            <a:extLst>
              <a:ext uri="{FF2B5EF4-FFF2-40B4-BE49-F238E27FC236}">
                <a16:creationId xmlns:a16="http://schemas.microsoft.com/office/drawing/2014/main" id="{87895E4B-B118-7AF6-6A39-52B44AF70CB9}"/>
              </a:ext>
            </a:extLst>
          </p:cNvPr>
          <p:cNvSpPr/>
          <p:nvPr/>
        </p:nvSpPr>
        <p:spPr>
          <a:xfrm>
            <a:off x="5850709" y="5085878"/>
            <a:ext cx="982098" cy="468535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Stop</a:t>
            </a:r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84EE7008-F614-41F0-3FC4-90ECC7D08D0B}"/>
              </a:ext>
            </a:extLst>
          </p:cNvPr>
          <p:cNvSpPr/>
          <p:nvPr/>
        </p:nvSpPr>
        <p:spPr>
          <a:xfrm>
            <a:off x="5849292" y="697775"/>
            <a:ext cx="982098" cy="468535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Štart</a:t>
            </a:r>
          </a:p>
        </p:txBody>
      </p:sp>
      <p:cxnSp>
        <p:nvCxnSpPr>
          <p:cNvPr id="38" name="Rovná spojovacia šípka 37">
            <a:extLst>
              <a:ext uri="{FF2B5EF4-FFF2-40B4-BE49-F238E27FC236}">
                <a16:creationId xmlns:a16="http://schemas.microsoft.com/office/drawing/2014/main" id="{1D93962F-36E9-88E6-9FAA-64922A4F8CAD}"/>
              </a:ext>
            </a:extLst>
          </p:cNvPr>
          <p:cNvCxnSpPr>
            <a:cxnSpLocks/>
            <a:stCxn id="36" idx="4"/>
            <a:endCxn id="4" idx="0"/>
          </p:cNvCxnSpPr>
          <p:nvPr/>
        </p:nvCxnSpPr>
        <p:spPr>
          <a:xfrm>
            <a:off x="6340341" y="1166310"/>
            <a:ext cx="3780" cy="118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Rovná spojovacia šípka 39">
            <a:extLst>
              <a:ext uri="{FF2B5EF4-FFF2-40B4-BE49-F238E27FC236}">
                <a16:creationId xmlns:a16="http://schemas.microsoft.com/office/drawing/2014/main" id="{BE04B7C7-7289-065C-D52D-B53D012AD89C}"/>
              </a:ext>
            </a:extLst>
          </p:cNvPr>
          <p:cNvCxnSpPr>
            <a:stCxn id="5" idx="3"/>
            <a:endCxn id="22" idx="1"/>
          </p:cNvCxnSpPr>
          <p:nvPr/>
        </p:nvCxnSpPr>
        <p:spPr>
          <a:xfrm flipV="1">
            <a:off x="7484600" y="2537913"/>
            <a:ext cx="513248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Rovná spojovacia šípka 45">
            <a:extLst>
              <a:ext uri="{FF2B5EF4-FFF2-40B4-BE49-F238E27FC236}">
                <a16:creationId xmlns:a16="http://schemas.microsoft.com/office/drawing/2014/main" id="{0418CE20-6B90-F1A6-A1F6-4DD8E422C150}"/>
              </a:ext>
            </a:extLst>
          </p:cNvPr>
          <p:cNvCxnSpPr>
            <a:stCxn id="22" idx="2"/>
          </p:cNvCxnSpPr>
          <p:nvPr/>
        </p:nvCxnSpPr>
        <p:spPr>
          <a:xfrm flipH="1">
            <a:off x="8481497" y="2772180"/>
            <a:ext cx="1" cy="2547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7" name="BlokTextu 46">
            <a:extLst>
              <a:ext uri="{FF2B5EF4-FFF2-40B4-BE49-F238E27FC236}">
                <a16:creationId xmlns:a16="http://schemas.microsoft.com/office/drawing/2014/main" id="{D31FC916-01BE-8F49-6AC1-643FB16A3932}"/>
              </a:ext>
            </a:extLst>
          </p:cNvPr>
          <p:cNvSpPr txBox="1"/>
          <p:nvPr/>
        </p:nvSpPr>
        <p:spPr>
          <a:xfrm>
            <a:off x="7126272" y="1352707"/>
            <a:ext cx="22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+</a:t>
            </a:r>
          </a:p>
        </p:txBody>
      </p:sp>
      <p:sp>
        <p:nvSpPr>
          <p:cNvPr id="48" name="BlokTextu 47">
            <a:extLst>
              <a:ext uri="{FF2B5EF4-FFF2-40B4-BE49-F238E27FC236}">
                <a16:creationId xmlns:a16="http://schemas.microsoft.com/office/drawing/2014/main" id="{94284030-84BF-61D7-1BDB-8546628DADD9}"/>
              </a:ext>
            </a:extLst>
          </p:cNvPr>
          <p:cNvSpPr txBox="1"/>
          <p:nvPr/>
        </p:nvSpPr>
        <p:spPr>
          <a:xfrm>
            <a:off x="7443673" y="2240264"/>
            <a:ext cx="22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+</a:t>
            </a:r>
          </a:p>
        </p:txBody>
      </p:sp>
      <p:sp>
        <p:nvSpPr>
          <p:cNvPr id="50" name="BlokTextu 49">
            <a:extLst>
              <a:ext uri="{FF2B5EF4-FFF2-40B4-BE49-F238E27FC236}">
                <a16:creationId xmlns:a16="http://schemas.microsoft.com/office/drawing/2014/main" id="{2BDBF39B-382B-9134-4FA3-D35B8C92D88D}"/>
              </a:ext>
            </a:extLst>
          </p:cNvPr>
          <p:cNvSpPr txBox="1"/>
          <p:nvPr/>
        </p:nvSpPr>
        <p:spPr>
          <a:xfrm>
            <a:off x="6983952" y="3070653"/>
            <a:ext cx="22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+</a:t>
            </a:r>
          </a:p>
        </p:txBody>
      </p:sp>
      <p:sp>
        <p:nvSpPr>
          <p:cNvPr id="51" name="BlokTextu 50">
            <a:extLst>
              <a:ext uri="{FF2B5EF4-FFF2-40B4-BE49-F238E27FC236}">
                <a16:creationId xmlns:a16="http://schemas.microsoft.com/office/drawing/2014/main" id="{B0BF0A85-4814-5F4A-BA78-366E2D527934}"/>
              </a:ext>
            </a:extLst>
          </p:cNvPr>
          <p:cNvSpPr txBox="1"/>
          <p:nvPr/>
        </p:nvSpPr>
        <p:spPr>
          <a:xfrm>
            <a:off x="6387573" y="1896707"/>
            <a:ext cx="22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-</a:t>
            </a:r>
          </a:p>
        </p:txBody>
      </p:sp>
      <p:sp>
        <p:nvSpPr>
          <p:cNvPr id="52" name="BlokTextu 51">
            <a:extLst>
              <a:ext uri="{FF2B5EF4-FFF2-40B4-BE49-F238E27FC236}">
                <a16:creationId xmlns:a16="http://schemas.microsoft.com/office/drawing/2014/main" id="{793A8843-5630-3D6C-6FB6-928F37262F35}"/>
              </a:ext>
            </a:extLst>
          </p:cNvPr>
          <p:cNvSpPr txBox="1"/>
          <p:nvPr/>
        </p:nvSpPr>
        <p:spPr>
          <a:xfrm>
            <a:off x="6381905" y="2766586"/>
            <a:ext cx="22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-</a:t>
            </a:r>
          </a:p>
        </p:txBody>
      </p:sp>
      <p:sp>
        <p:nvSpPr>
          <p:cNvPr id="53" name="BlokTextu 52">
            <a:extLst>
              <a:ext uri="{FF2B5EF4-FFF2-40B4-BE49-F238E27FC236}">
                <a16:creationId xmlns:a16="http://schemas.microsoft.com/office/drawing/2014/main" id="{44734D3D-7D64-24F3-FFA1-F430AE2E9BCF}"/>
              </a:ext>
            </a:extLst>
          </p:cNvPr>
          <p:cNvSpPr txBox="1"/>
          <p:nvPr/>
        </p:nvSpPr>
        <p:spPr>
          <a:xfrm>
            <a:off x="6377685" y="3640948"/>
            <a:ext cx="22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62389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A6099">
                  <a:alpha val="0"/>
                </a:srgbClr>
              </a:gs>
            </a:gsLst>
            <a:lin ang="5400000"/>
          </a:gradFill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sk-SK" sz="4400" b="1" strike="noStrike" spc="-1">
                <a:latin typeface="Lucida Sans Unicode"/>
              </a:rPr>
              <a:t>Mars Rover</a:t>
            </a:r>
          </a:p>
        </p:txBody>
      </p:sp>
      <p:sp>
        <p:nvSpPr>
          <p:cNvPr id="49" name="TextShape 2"/>
          <p:cNvSpPr txBox="1"/>
          <p:nvPr/>
        </p:nvSpPr>
        <p:spPr>
          <a:xfrm>
            <a:off x="504000" y="1326600"/>
            <a:ext cx="6624000" cy="4073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3500"/>
          </a:bodyPr>
          <a:lstStyle/>
          <a:p>
            <a:r>
              <a:rPr lang="sk-SK" sz="3200" b="1" strike="noStrike" spc="-1" dirty="0">
                <a:latin typeface="Lucida Sans Unicode"/>
              </a:rPr>
              <a:t>Úlohy</a:t>
            </a:r>
            <a:endParaRPr lang="sk-SK" sz="3200" b="0" strike="noStrike" spc="-1" dirty="0">
              <a:latin typeface="Lucida Sans Unicode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Font typeface="StarSymbol"/>
              <a:buAutoNum type="arabicParenR"/>
            </a:pPr>
            <a:r>
              <a:rPr lang="sk-SK" sz="3200" b="1" i="1" strike="noStrike" spc="-1" dirty="0">
                <a:solidFill>
                  <a:srgbClr val="158466"/>
                </a:solidFill>
                <a:latin typeface="Lucida Sans Unicode"/>
              </a:rPr>
              <a:t>Prejdi cez cestu.</a:t>
            </a:r>
            <a:endParaRPr lang="sk-SK" sz="3200" b="0" strike="noStrike" spc="-1" dirty="0">
              <a:latin typeface="Lucida Sans Unicode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Font typeface="StarSymbol"/>
              <a:buAutoNum type="arabicParenR"/>
            </a:pPr>
            <a:r>
              <a:rPr lang="sk-SK" sz="3200" b="1" i="1" strike="noStrike" spc="-1" dirty="0" err="1">
                <a:solidFill>
                  <a:srgbClr val="158466"/>
                </a:solidFill>
                <a:latin typeface="Lucida Sans Unicode"/>
              </a:rPr>
              <a:t>Najdi</a:t>
            </a:r>
            <a:r>
              <a:rPr lang="sk-SK" sz="3200" b="1" i="1" strike="noStrike" spc="-1" dirty="0">
                <a:solidFill>
                  <a:srgbClr val="158466"/>
                </a:solidFill>
                <a:latin typeface="Lucida Sans Unicode"/>
              </a:rPr>
              <a:t> prechod a prejdi cestu.</a:t>
            </a:r>
            <a:endParaRPr lang="sk-SK" sz="3200" b="0" strike="noStrike" spc="-1" dirty="0">
              <a:latin typeface="Lucida Sans Unicode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Font typeface="StarSymbol"/>
              <a:buAutoNum type="arabicParenR"/>
            </a:pPr>
            <a:r>
              <a:rPr lang="sk-SK" sz="3200" b="1" i="1" strike="noStrike" spc="-1" dirty="0" err="1">
                <a:solidFill>
                  <a:srgbClr val="158466"/>
                </a:solidFill>
                <a:latin typeface="Lucida Sans Unicode"/>
              </a:rPr>
              <a:t>Najdi</a:t>
            </a:r>
            <a:r>
              <a:rPr lang="sk-SK" sz="3200" b="1" i="1" strike="noStrike" spc="-1" dirty="0">
                <a:solidFill>
                  <a:srgbClr val="158466"/>
                </a:solidFill>
                <a:latin typeface="Lucida Sans Unicode"/>
              </a:rPr>
              <a:t> semafor a prejdi cestu.</a:t>
            </a:r>
            <a:endParaRPr lang="sk-SK" sz="3200" b="0" strike="noStrike" spc="-1" dirty="0">
              <a:latin typeface="Lucida Sans Unicode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Font typeface="StarSymbol"/>
              <a:buAutoNum type="arabicParenR"/>
            </a:pPr>
            <a:r>
              <a:rPr lang="sk-SK" sz="3200" b="1" i="1" strike="noStrike" spc="-1" dirty="0">
                <a:solidFill>
                  <a:srgbClr val="158466"/>
                </a:solidFill>
                <a:latin typeface="Lucida Sans Unicode"/>
              </a:rPr>
              <a:t>Prejdi cez </a:t>
            </a:r>
            <a:r>
              <a:rPr lang="sk-SK" sz="3200" b="1" i="1" spc="-1" dirty="0">
                <a:solidFill>
                  <a:srgbClr val="158466"/>
                </a:solidFill>
                <a:latin typeface="Lucida Sans Unicode"/>
              </a:rPr>
              <a:t>park s pravouhlými chodníkmi</a:t>
            </a:r>
            <a:r>
              <a:rPr lang="sk-SK" sz="3200" b="0" strike="noStrike" spc="-1" dirty="0">
                <a:latin typeface="Lucida Sans Unicode"/>
              </a:rPr>
              <a:t>.</a:t>
            </a:r>
          </a:p>
        </p:txBody>
      </p:sp>
      <p:sp>
        <p:nvSpPr>
          <p:cNvPr id="50" name="TextShape 3"/>
          <p:cNvSpPr txBox="1"/>
          <p:nvPr/>
        </p:nvSpPr>
        <p:spPr>
          <a:xfrm>
            <a:off x="7344000" y="1326600"/>
            <a:ext cx="2235600" cy="306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sk-SK" sz="3200" b="1" strike="noStrike" spc="-1">
                <a:latin typeface="Lucida Sans Unicode"/>
              </a:rPr>
              <a:t>Aké mať: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1" strike="noStrike" spc="-1" dirty="0">
                <a:latin typeface="Lucida Sans Unicode"/>
              </a:rPr>
              <a:t>príkazy</a:t>
            </a:r>
            <a:endParaRPr lang="sk-SK" sz="3200" b="0" strike="noStrike" spc="-1" dirty="0">
              <a:latin typeface="Lucida Sans Unicode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1" strike="noStrike" spc="-1" dirty="0">
                <a:latin typeface="Lucida Sans Unicode"/>
              </a:rPr>
              <a:t>senzory</a:t>
            </a:r>
            <a:endParaRPr lang="sk-SK" sz="3200" b="0" strike="noStrike" spc="-1" dirty="0">
              <a:latin typeface="Lucida Sans Unicode"/>
            </a:endParaRPr>
          </a:p>
        </p:txBody>
      </p:sp>
      <p:pic>
        <p:nvPicPr>
          <p:cNvPr id="51" name="Obrázok 50"/>
          <p:cNvPicPr/>
          <p:nvPr/>
        </p:nvPicPr>
        <p:blipFill>
          <a:blip r:embed="rId2"/>
          <a:srcRect l="9353" t="16854" r="8730" b="47583"/>
          <a:stretch/>
        </p:blipFill>
        <p:spPr>
          <a:xfrm>
            <a:off x="8223480" y="226440"/>
            <a:ext cx="1352160" cy="94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79</Words>
  <Application>Microsoft Office PowerPoint</Application>
  <PresentationFormat>Vlastná</PresentationFormat>
  <Paragraphs>36</Paragraphs>
  <Slides>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11" baseType="lpstr">
      <vt:lpstr>Arial</vt:lpstr>
      <vt:lpstr>Lucida Sans Unicode</vt:lpstr>
      <vt:lpstr>StarSymbol</vt:lpstr>
      <vt:lpstr>Symbol</vt:lpstr>
      <vt:lpstr>Times New Roman</vt:lpstr>
      <vt:lpstr>Wingdings</vt:lpstr>
      <vt:lpstr>Office Theme</vt:lpstr>
      <vt:lpstr>Prezentácia programu PowerPoint</vt:lpstr>
      <vt:lpstr>Prezentácia programu PowerPoint</vt:lpstr>
      <vt:lpstr>Možné riešenie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subject/>
  <dc:creator>Daniel Nemec</dc:creator>
  <dc:description/>
  <cp:lastModifiedBy>Daniel Němec</cp:lastModifiedBy>
  <cp:revision>27</cp:revision>
  <dcterms:created xsi:type="dcterms:W3CDTF">2022-09-13T08:10:58Z</dcterms:created>
  <dcterms:modified xsi:type="dcterms:W3CDTF">2024-06-07T06:54:17Z</dcterms:modified>
  <dc:language>sk-SK</dc:language>
</cp:coreProperties>
</file>