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media/image1.emf" ContentType="image/x-emf"/>
  <Override PartName="/ppt/media/image2.emf" ContentType="image/x-emf"/>
  <Override PartName="/ppt/media/image3.emf" ContentType="image/x-emf"/>
  <Override PartName="/ppt/media/image4.emf" ContentType="image/x-emf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357120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6638040" y="176868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207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208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552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427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e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e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e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emf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solidFill>
                  <a:srgbClr val="dddddd"/>
                </a:solidFill>
                <a:latin typeface="DejaVu Sans"/>
              </a:rPr>
              <a:t> </a:t>
            </a:r>
            <a:endParaRPr b="0" lang="cs-CZ" sz="1400" spc="-1" strike="noStrike">
              <a:solidFill>
                <a:srgbClr val="dddddd"/>
              </a:solidFill>
              <a:latin typeface="DejaVu Sans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cs-CZ" sz="1400" spc="-1" strike="noStrike">
                <a:solidFill>
                  <a:srgbClr val="dddddd"/>
                </a:solidFill>
                <a:latin typeface="DejaVu Sans"/>
              </a:rPr>
              <a:t> </a:t>
            </a:r>
            <a:endParaRPr b="0" lang="cs-CZ" sz="1400" spc="-1" strike="noStrike">
              <a:solidFill>
                <a:srgbClr val="dddddd"/>
              </a:solidFill>
              <a:latin typeface="DejaVu Sans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2A81A8EF-2339-4275-A6B0-A450E4048E4B}" type="slidenum">
              <a:rPr b="0" lang="cs-CZ" sz="1400" spc="-1" strike="noStrike">
                <a:solidFill>
                  <a:srgbClr val="dddddd"/>
                </a:solidFill>
                <a:latin typeface="DejaVu Sans"/>
              </a:rPr>
              <a:t>1</a:t>
            </a:fld>
            <a:endParaRPr b="0" lang="cs-CZ" sz="1400" spc="-1" strike="noStrike">
              <a:solidFill>
                <a:srgbClr val="dddddd"/>
              </a:solidFill>
              <a:latin typeface="DejaVu Sans"/>
            </a:endParaRPr>
          </a:p>
        </p:txBody>
      </p:sp>
      <p:pic>
        <p:nvPicPr>
          <p:cNvPr id="3" name="" descr=""/>
          <p:cNvPicPr/>
          <p:nvPr/>
        </p:nvPicPr>
        <p:blipFill>
          <a:blip r:embed="rId2"/>
          <a:stretch/>
        </p:blipFill>
        <p:spPr>
          <a:xfrm>
            <a:off x="-36000" y="0"/>
            <a:ext cx="10185840" cy="7596000"/>
          </a:xfrm>
          <a:prstGeom prst="rect">
            <a:avLst/>
          </a:prstGeom>
          <a:ln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3745440" y="2548440"/>
            <a:ext cx="2561760" cy="247140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pPr algn="ctr">
              <a:spcAft>
                <a:spcPts val="1417"/>
              </a:spcAft>
            </a:pPr>
            <a:r>
              <a:rPr b="0" lang="cs-CZ" sz="3200" spc="-1" strike="noStrike">
                <a:solidFill>
                  <a:srgbClr val="666666"/>
                </a:solidFill>
                <a:latin typeface="DejaVu Sans"/>
              </a:rPr>
              <a:t>Click to edit the outline text format</a:t>
            </a:r>
            <a:endParaRPr b="0" lang="cs-CZ" sz="3200" spc="-1" strike="noStrike">
              <a:solidFill>
                <a:srgbClr val="666666"/>
              </a:solidFill>
              <a:latin typeface="DejaVu Sans"/>
            </a:endParaRPr>
          </a:p>
          <a:p>
            <a:pPr lvl="1" algn="ctr">
              <a:spcAft>
                <a:spcPts val="1134"/>
              </a:spcAft>
            </a:pPr>
            <a:r>
              <a:rPr b="0" lang="cs-CZ" sz="3200" spc="-1" strike="noStrike">
                <a:solidFill>
                  <a:srgbClr val="666666"/>
                </a:solidFill>
                <a:latin typeface="DejaVu Sans"/>
              </a:rPr>
              <a:t>Second Outline Level</a:t>
            </a:r>
            <a:endParaRPr b="0" lang="cs-CZ" sz="3200" spc="-1" strike="noStrike">
              <a:solidFill>
                <a:srgbClr val="666666"/>
              </a:solidFill>
              <a:latin typeface="DejaVu Sans"/>
            </a:endParaRPr>
          </a:p>
          <a:p>
            <a:pPr lvl="2" algn="ctr">
              <a:spcAft>
                <a:spcPts val="850"/>
              </a:spcAft>
            </a:pPr>
            <a:r>
              <a:rPr b="0" lang="cs-CZ" sz="3200" spc="-1" strike="noStrike">
                <a:solidFill>
                  <a:srgbClr val="666666"/>
                </a:solidFill>
                <a:latin typeface="DejaVu Sans"/>
              </a:rPr>
              <a:t>Third Outline Level</a:t>
            </a:r>
            <a:endParaRPr b="0" lang="cs-CZ" sz="3200" spc="-1" strike="noStrike">
              <a:solidFill>
                <a:srgbClr val="666666"/>
              </a:solidFill>
              <a:latin typeface="DejaVu Sans"/>
            </a:endParaRPr>
          </a:p>
          <a:p>
            <a:pPr lvl="3" algn="ctr">
              <a:spcAft>
                <a:spcPts val="567"/>
              </a:spcAft>
            </a:pPr>
            <a:r>
              <a:rPr b="0" lang="cs-CZ" sz="3200" spc="-1" strike="noStrike">
                <a:solidFill>
                  <a:srgbClr val="666666"/>
                </a:solidFill>
                <a:latin typeface="DejaVu Sans"/>
              </a:rPr>
              <a:t>Fourth Outline Level</a:t>
            </a:r>
            <a:endParaRPr b="0" lang="cs-CZ" sz="3200" spc="-1" strike="noStrike">
              <a:solidFill>
                <a:srgbClr val="666666"/>
              </a:solidFill>
              <a:latin typeface="DejaVu Sans"/>
            </a:endParaRPr>
          </a:p>
          <a:p>
            <a:pPr lvl="4" algn="ctr">
              <a:spcAft>
                <a:spcPts val="283"/>
              </a:spcAft>
            </a:pPr>
            <a:r>
              <a:rPr b="0" lang="cs-CZ" sz="3200" spc="-1" strike="noStrike">
                <a:solidFill>
                  <a:srgbClr val="666666"/>
                </a:solidFill>
                <a:latin typeface="DejaVu Sans"/>
              </a:rPr>
              <a:t>Fifth Outline Level</a:t>
            </a:r>
            <a:endParaRPr b="0" lang="cs-CZ" sz="3200" spc="-1" strike="noStrike">
              <a:solidFill>
                <a:srgbClr val="666666"/>
              </a:solidFill>
              <a:latin typeface="DejaVu Sans"/>
            </a:endParaRPr>
          </a:p>
          <a:p>
            <a:pPr lvl="5" algn="ctr">
              <a:spcAft>
                <a:spcPts val="283"/>
              </a:spcAft>
            </a:pPr>
            <a:r>
              <a:rPr b="0" lang="cs-CZ" sz="3200" spc="-1" strike="noStrike">
                <a:solidFill>
                  <a:srgbClr val="666666"/>
                </a:solidFill>
                <a:latin typeface="DejaVu Sans"/>
              </a:rPr>
              <a:t>Sixth Outline Level</a:t>
            </a:r>
            <a:endParaRPr b="0" lang="cs-CZ" sz="3200" spc="-1" strike="noStrike">
              <a:solidFill>
                <a:srgbClr val="666666"/>
              </a:solidFill>
              <a:latin typeface="DejaVu Sans"/>
            </a:endParaRPr>
          </a:p>
          <a:p>
            <a:pPr lvl="6" algn="ctr">
              <a:spcAft>
                <a:spcPts val="283"/>
              </a:spcAft>
            </a:pPr>
            <a:r>
              <a:rPr b="0" lang="cs-CZ" sz="3200" spc="-1" strike="noStrike">
                <a:solidFill>
                  <a:srgbClr val="666666"/>
                </a:solidFill>
                <a:latin typeface="DejaVu Sans"/>
              </a:rPr>
              <a:t>Seventh Outline Level</a:t>
            </a:r>
            <a:endParaRPr b="0" lang="cs-CZ" sz="3200" spc="-1" strike="noStrike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504000" y="301320"/>
            <a:ext cx="403956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solidFill>
                  <a:srgbClr val="ffffff"/>
                </a:solidFill>
                <a:latin typeface="DejaVu Sans"/>
              </a:rPr>
              <a:t>Click to edit the title text format</a:t>
            </a:r>
            <a:endParaRPr b="0" lang="cs-CZ" sz="4400" spc="-1" strike="noStrike">
              <a:solidFill>
                <a:srgbClr val="ffffff"/>
              </a:solidFill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-36720" y="0"/>
            <a:ext cx="10186560" cy="7598520"/>
          </a:xfrm>
          <a:prstGeom prst="rect">
            <a:avLst/>
          </a:prstGeom>
          <a:ln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848320" y="1382040"/>
            <a:ext cx="437040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2800" spc="-1" strike="noStrike">
                <a:solidFill>
                  <a:srgbClr val="333333"/>
                </a:solidFill>
                <a:latin typeface="DejaVu Sans"/>
              </a:rPr>
              <a:t>Click to edit the title text format</a:t>
            </a:r>
            <a:endParaRPr b="0" lang="cs-CZ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2847960" y="2729520"/>
            <a:ext cx="4407840" cy="3392280"/>
          </a:xfrm>
          <a:prstGeom prst="rect">
            <a:avLst/>
          </a:prstGeom>
        </p:spPr>
        <p:txBody>
          <a:bodyPr lIns="0" rIns="0" tIns="0" bIns="0">
            <a:normAutofit fontScale="38000"/>
          </a:bodyPr>
          <a:p>
            <a:pPr marL="432000" indent="-324000"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2600" spc="-1" strike="noStrike">
                <a:solidFill>
                  <a:srgbClr val="666666"/>
                </a:solidFill>
                <a:latin typeface="DejaVu Sans"/>
              </a:rPr>
              <a:t>Click to edit the outline text format</a:t>
            </a:r>
            <a:endParaRPr b="0" lang="cs-CZ" sz="2600" spc="-1" strike="noStrike">
              <a:solidFill>
                <a:srgbClr val="666666"/>
              </a:solidFill>
              <a:latin typeface="DejaVu Sans"/>
            </a:endParaRPr>
          </a:p>
          <a:p>
            <a:pPr lvl="1" marL="864000" indent="-324000">
              <a:spcAft>
                <a:spcPts val="1134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b="0" lang="cs-CZ" sz="2600" spc="-1" strike="noStrike">
                <a:solidFill>
                  <a:srgbClr val="666666"/>
                </a:solidFill>
                <a:latin typeface="DejaVu Sans"/>
              </a:rPr>
              <a:t>Second Outline Level</a:t>
            </a:r>
            <a:endParaRPr b="0" lang="cs-CZ" sz="2600" spc="-1" strike="noStrike">
              <a:solidFill>
                <a:srgbClr val="666666"/>
              </a:solidFill>
              <a:latin typeface="DejaVu Sans"/>
            </a:endParaRPr>
          </a:p>
          <a:p>
            <a:pPr lvl="2" marL="1296000" indent="-288000">
              <a:spcAft>
                <a:spcPts val="85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2600" spc="-1" strike="noStrike">
                <a:solidFill>
                  <a:srgbClr val="666666"/>
                </a:solidFill>
                <a:latin typeface="DejaVu Sans"/>
              </a:rPr>
              <a:t>Third Outline Level</a:t>
            </a:r>
            <a:endParaRPr b="0" lang="cs-CZ" sz="2600" spc="-1" strike="noStrike">
              <a:solidFill>
                <a:srgbClr val="666666"/>
              </a:solidFill>
              <a:latin typeface="DejaVu Sans"/>
            </a:endParaRPr>
          </a:p>
          <a:p>
            <a:pPr lvl="3" marL="1728000" indent="-216000">
              <a:spcAft>
                <a:spcPts val="567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b="0" lang="cs-CZ" sz="2600" spc="-1" strike="noStrike">
                <a:solidFill>
                  <a:srgbClr val="666666"/>
                </a:solidFill>
                <a:latin typeface="DejaVu Sans"/>
              </a:rPr>
              <a:t>Fourth Outline Level</a:t>
            </a:r>
            <a:endParaRPr b="0" lang="cs-CZ" sz="2600" spc="-1" strike="noStrike">
              <a:solidFill>
                <a:srgbClr val="666666"/>
              </a:solidFill>
              <a:latin typeface="DejaVu Sans"/>
            </a:endParaRPr>
          </a:p>
          <a:p>
            <a:pPr lvl="4" marL="2160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2600" spc="-1" strike="noStrike">
                <a:solidFill>
                  <a:srgbClr val="666666"/>
                </a:solidFill>
                <a:latin typeface="DejaVu Sans"/>
              </a:rPr>
              <a:t>Fifth Outline Level</a:t>
            </a:r>
            <a:endParaRPr b="0" lang="cs-CZ" sz="2600" spc="-1" strike="noStrike">
              <a:solidFill>
                <a:srgbClr val="666666"/>
              </a:solidFill>
              <a:latin typeface="DejaVu Sans"/>
            </a:endParaRPr>
          </a:p>
          <a:p>
            <a:pPr lvl="5" marL="2592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2600" spc="-1" strike="noStrike">
                <a:solidFill>
                  <a:srgbClr val="666666"/>
                </a:solidFill>
                <a:latin typeface="DejaVu Sans"/>
              </a:rPr>
              <a:t>Sixth Outline Level</a:t>
            </a:r>
            <a:endParaRPr b="0" lang="cs-CZ" sz="2600" spc="-1" strike="noStrike">
              <a:solidFill>
                <a:srgbClr val="666666"/>
              </a:solidFill>
              <a:latin typeface="DejaVu Sans"/>
            </a:endParaRPr>
          </a:p>
          <a:p>
            <a:pPr lvl="6" marL="3024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2600" spc="-1" strike="noStrike">
                <a:solidFill>
                  <a:srgbClr val="666666"/>
                </a:solidFill>
                <a:latin typeface="DejaVu Sans"/>
              </a:rPr>
              <a:t>Seventh Outline Level</a:t>
            </a:r>
            <a:endParaRPr b="0" lang="cs-CZ" sz="2600" spc="-1" strike="noStrike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just"/>
            <a:r>
              <a:rPr b="0" lang="cs-CZ" sz="1400" spc="-1" strike="noStrike">
                <a:solidFill>
                  <a:srgbClr val="dddddd"/>
                </a:solidFill>
                <a:latin typeface="DejaVu Sans"/>
              </a:rPr>
              <a:t>&lt;date/time&gt;</a:t>
            </a:r>
            <a:endParaRPr b="0" lang="cs-CZ" sz="1400" spc="-1" strike="noStrike">
              <a:solidFill>
                <a:srgbClr val="dddddd"/>
              </a:solidFill>
              <a:latin typeface="DejaVu Sans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cs-CZ" sz="1400" spc="-1" strike="noStrike">
                <a:solidFill>
                  <a:srgbClr val="dddddd"/>
                </a:solidFill>
                <a:latin typeface="DejaVu Sans"/>
              </a:rPr>
              <a:t>&lt;footer&gt;</a:t>
            </a:r>
            <a:endParaRPr b="0" lang="cs-CZ" sz="1400" spc="-1" strike="noStrike">
              <a:solidFill>
                <a:srgbClr val="dddddd"/>
              </a:solidFill>
              <a:latin typeface="DejaVu Sans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801AF896-D718-4E2A-A6DD-A131A6AD951A}" type="slidenum">
              <a:rPr b="0" lang="cs-CZ" sz="1400" spc="-1" strike="noStrike">
                <a:solidFill>
                  <a:srgbClr val="dddddd"/>
                </a:solidFill>
                <a:latin typeface="DejaVu Sans"/>
              </a:rPr>
              <a:t>&lt;number&gt;</a:t>
            </a:fld>
            <a:endParaRPr b="0" lang="cs-CZ" sz="1400" spc="-1" strike="noStrike">
              <a:solidFill>
                <a:srgbClr val="dddddd"/>
              </a:solidFill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" descr=""/>
          <p:cNvPicPr/>
          <p:nvPr/>
        </p:nvPicPr>
        <p:blipFill>
          <a:blip r:embed="rId2"/>
          <a:stretch/>
        </p:blipFill>
        <p:spPr>
          <a:xfrm>
            <a:off x="-36720" y="0"/>
            <a:ext cx="10186560" cy="7598520"/>
          </a:xfrm>
          <a:prstGeom prst="rect">
            <a:avLst/>
          </a:prstGeom>
          <a:ln>
            <a:noFill/>
          </a:ln>
        </p:spPr>
      </p:pic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765080" y="301320"/>
            <a:ext cx="659268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2800" spc="-1" strike="noStrike">
                <a:solidFill>
                  <a:srgbClr val="333333"/>
                </a:solidFill>
                <a:latin typeface="DejaVu Sans"/>
              </a:rPr>
              <a:t>Click to edit the title text format</a:t>
            </a:r>
            <a:endParaRPr b="0" lang="cs-CZ" sz="28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1765080" y="1769040"/>
            <a:ext cx="6592680" cy="487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2600" spc="-1" strike="noStrike">
                <a:solidFill>
                  <a:srgbClr val="666666"/>
                </a:solidFill>
                <a:latin typeface="DejaVu Sans"/>
              </a:rPr>
              <a:t>Click to edit the outline text format</a:t>
            </a:r>
            <a:endParaRPr b="0" lang="cs-CZ" sz="2600" spc="-1" strike="noStrike">
              <a:solidFill>
                <a:srgbClr val="666666"/>
              </a:solidFill>
              <a:latin typeface="DejaVu Sans"/>
            </a:endParaRPr>
          </a:p>
          <a:p>
            <a:pPr lvl="1" marL="864000" indent="-324000">
              <a:spcAft>
                <a:spcPts val="1134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666666"/>
                </a:solidFill>
                <a:latin typeface="DejaVu Sans"/>
              </a:rPr>
              <a:t>Second Outline Level</a:t>
            </a:r>
            <a:endParaRPr b="0" lang="cs-CZ" sz="2400" spc="-1" strike="noStrike">
              <a:solidFill>
                <a:srgbClr val="666666"/>
              </a:solidFill>
              <a:latin typeface="DejaVu Sans"/>
            </a:endParaRPr>
          </a:p>
          <a:p>
            <a:pPr lvl="2" marL="1296000" indent="-288000">
              <a:spcAft>
                <a:spcPts val="85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666666"/>
                </a:solidFill>
                <a:latin typeface="DejaVu Sans"/>
              </a:rPr>
              <a:t>Third Outline Level</a:t>
            </a:r>
            <a:endParaRPr b="0" lang="cs-CZ" sz="2000" spc="-1" strike="noStrike">
              <a:solidFill>
                <a:srgbClr val="666666"/>
              </a:solidFill>
              <a:latin typeface="DejaVu Sans"/>
            </a:endParaRPr>
          </a:p>
          <a:p>
            <a:pPr lvl="3" marL="1728000" indent="-216000">
              <a:spcAft>
                <a:spcPts val="567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b="0" lang="cs-CZ" sz="1600" spc="-1" strike="noStrike">
                <a:solidFill>
                  <a:srgbClr val="666666"/>
                </a:solidFill>
                <a:latin typeface="DejaVu Sans"/>
              </a:rPr>
              <a:t>Fourth Outline Level</a:t>
            </a:r>
            <a:endParaRPr b="0" lang="cs-CZ" sz="1600" spc="-1" strike="noStrike">
              <a:solidFill>
                <a:srgbClr val="666666"/>
              </a:solidFill>
              <a:latin typeface="DejaVu Sans"/>
            </a:endParaRPr>
          </a:p>
          <a:p>
            <a:pPr lvl="4" marL="2160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1600" spc="-1" strike="noStrike">
                <a:solidFill>
                  <a:srgbClr val="666666"/>
                </a:solidFill>
                <a:latin typeface="DejaVu Sans"/>
              </a:rPr>
              <a:t>Fifth Outline Level</a:t>
            </a:r>
            <a:endParaRPr b="0" lang="cs-CZ" sz="1600" spc="-1" strike="noStrike">
              <a:solidFill>
                <a:srgbClr val="666666"/>
              </a:solidFill>
              <a:latin typeface="DejaVu Sans"/>
            </a:endParaRPr>
          </a:p>
          <a:p>
            <a:pPr lvl="5" marL="2592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1600" spc="-1" strike="noStrike">
                <a:solidFill>
                  <a:srgbClr val="666666"/>
                </a:solidFill>
                <a:latin typeface="DejaVu Sans"/>
              </a:rPr>
              <a:t>Sixth Outline Level</a:t>
            </a:r>
            <a:endParaRPr b="0" lang="cs-CZ" sz="1600" spc="-1" strike="noStrike">
              <a:solidFill>
                <a:srgbClr val="666666"/>
              </a:solidFill>
              <a:latin typeface="DejaVu Sans"/>
            </a:endParaRPr>
          </a:p>
          <a:p>
            <a:pPr lvl="6" marL="3024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1600" spc="-1" strike="noStrike">
                <a:solidFill>
                  <a:srgbClr val="666666"/>
                </a:solidFill>
                <a:latin typeface="DejaVu Sans"/>
              </a:rPr>
              <a:t>Seventh Outline Level</a:t>
            </a:r>
            <a:endParaRPr b="0" lang="cs-CZ" sz="1600" spc="-1" strike="noStrike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dt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solidFill>
                  <a:srgbClr val="dddddd"/>
                </a:solidFill>
                <a:latin typeface="DejaVu Sans"/>
              </a:rPr>
              <a:t>&lt;date/time&gt;</a:t>
            </a:r>
            <a:endParaRPr b="0" lang="cs-CZ" sz="1400" spc="-1" strike="noStrike">
              <a:solidFill>
                <a:srgbClr val="dddddd"/>
              </a:solidFill>
              <a:latin typeface="DejaVu Sans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ftr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cs-CZ" sz="1400" spc="-1" strike="noStrike">
                <a:solidFill>
                  <a:srgbClr val="808080"/>
                </a:solidFill>
                <a:latin typeface="DejaVu Sans"/>
              </a:rPr>
              <a:t>&lt;footer&gt;</a:t>
            </a:r>
            <a:endParaRPr b="0" lang="cs-CZ" sz="1400" spc="-1" strike="noStrike">
              <a:solidFill>
                <a:srgbClr val="808080"/>
              </a:solidFill>
              <a:latin typeface="DejaVu Sans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sldNum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1F6F0A82-9A6C-442C-9452-41671D1E02DC}" type="slidenum">
              <a:rPr b="0" lang="cs-CZ" sz="1400" spc="-1" strike="noStrike">
                <a:solidFill>
                  <a:srgbClr val="dddddd"/>
                </a:solidFill>
                <a:latin typeface="DejaVu Sans"/>
              </a:rPr>
              <a:t>&lt;number&gt;</a:t>
            </a:fld>
            <a:endParaRPr b="0" lang="cs-CZ" sz="1400" spc="-1" strike="noStrike">
              <a:solidFill>
                <a:srgbClr val="dddddd"/>
              </a:solidFill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" descr=""/>
          <p:cNvPicPr/>
          <p:nvPr/>
        </p:nvPicPr>
        <p:blipFill>
          <a:blip r:embed="rId2"/>
          <a:stretch/>
        </p:blipFill>
        <p:spPr>
          <a:xfrm>
            <a:off x="-36720" y="0"/>
            <a:ext cx="10186560" cy="7598520"/>
          </a:xfrm>
          <a:prstGeom prst="rect">
            <a:avLst/>
          </a:prstGeom>
          <a:ln>
            <a:noFill/>
          </a:ln>
        </p:spPr>
      </p:pic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000" spc="-1" strike="noStrike">
                <a:solidFill>
                  <a:srgbClr val="333333"/>
                </a:solidFill>
                <a:latin typeface="DejaVu Sans"/>
              </a:rPr>
              <a:t>Click to edit the title text format</a:t>
            </a:r>
            <a:endParaRPr b="0" lang="cs-CZ" sz="4000" spc="-1" strike="noStrike">
              <a:solidFill>
                <a:srgbClr val="333333"/>
              </a:solidFill>
              <a:latin typeface="DejaVu Sans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666666"/>
                </a:solidFill>
                <a:latin typeface="DejaVu Sans"/>
              </a:rPr>
              <a:t>Click to edit the outline text format</a:t>
            </a:r>
            <a:endParaRPr b="0" lang="cs-CZ" sz="3200" spc="-1" strike="noStrike">
              <a:solidFill>
                <a:srgbClr val="666666"/>
              </a:solidFill>
              <a:latin typeface="DejaVu Sans"/>
            </a:endParaRPr>
          </a:p>
          <a:p>
            <a:pPr lvl="1" marL="864000" indent="-324000">
              <a:spcAft>
                <a:spcPts val="1134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666666"/>
                </a:solidFill>
                <a:latin typeface="DejaVu Sans"/>
              </a:rPr>
              <a:t>Second Outline Level</a:t>
            </a:r>
            <a:endParaRPr b="0" lang="cs-CZ" sz="2800" spc="-1" strike="noStrike">
              <a:solidFill>
                <a:srgbClr val="666666"/>
              </a:solidFill>
              <a:latin typeface="DejaVu Sans"/>
            </a:endParaRPr>
          </a:p>
          <a:p>
            <a:pPr lvl="2" marL="1296000" indent="-288000">
              <a:spcAft>
                <a:spcPts val="85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666666"/>
                </a:solidFill>
                <a:latin typeface="DejaVu Sans"/>
              </a:rPr>
              <a:t>Third Outline Level</a:t>
            </a:r>
            <a:endParaRPr b="0" lang="cs-CZ" sz="2400" spc="-1" strike="noStrike">
              <a:solidFill>
                <a:srgbClr val="666666"/>
              </a:solidFill>
              <a:latin typeface="DejaVu Sans"/>
            </a:endParaRPr>
          </a:p>
          <a:p>
            <a:pPr lvl="3" marL="1728000" indent="-216000">
              <a:spcAft>
                <a:spcPts val="567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666666"/>
                </a:solidFill>
                <a:latin typeface="DejaVu Sans"/>
              </a:rPr>
              <a:t>Fourth Outline Level</a:t>
            </a:r>
            <a:endParaRPr b="0" lang="cs-CZ" sz="2000" spc="-1" strike="noStrike">
              <a:solidFill>
                <a:srgbClr val="666666"/>
              </a:solidFill>
              <a:latin typeface="DejaVu Sans"/>
            </a:endParaRPr>
          </a:p>
          <a:p>
            <a:pPr lvl="4" marL="2160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666666"/>
                </a:solidFill>
                <a:latin typeface="DejaVu Sans"/>
              </a:rPr>
              <a:t>Fifth Outline Level</a:t>
            </a:r>
            <a:endParaRPr b="0" lang="cs-CZ" sz="2000" spc="-1" strike="noStrike">
              <a:solidFill>
                <a:srgbClr val="666666"/>
              </a:solidFill>
              <a:latin typeface="DejaVu Sans"/>
            </a:endParaRPr>
          </a:p>
          <a:p>
            <a:pPr lvl="5" marL="2592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666666"/>
                </a:solidFill>
                <a:latin typeface="DejaVu Sans"/>
              </a:rPr>
              <a:t>Sixth Outline Level</a:t>
            </a:r>
            <a:endParaRPr b="0" lang="cs-CZ" sz="2000" spc="-1" strike="noStrike">
              <a:solidFill>
                <a:srgbClr val="666666"/>
              </a:solidFill>
              <a:latin typeface="DejaVu Sans"/>
            </a:endParaRPr>
          </a:p>
          <a:p>
            <a:pPr lvl="6" marL="3024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666666"/>
                </a:solidFill>
                <a:latin typeface="DejaVu Sans"/>
              </a:rPr>
              <a:t>Seventh Outline Level</a:t>
            </a:r>
            <a:endParaRPr b="0" lang="cs-CZ" sz="2000" spc="-1" strike="noStrike">
              <a:solidFill>
                <a:srgbClr val="666666"/>
              </a:solidFill>
              <a:latin typeface="DejaVu Sans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dt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solidFill>
                  <a:srgbClr val="dddddd"/>
                </a:solidFill>
                <a:latin typeface="DejaVu Sans"/>
              </a:rPr>
              <a:t>&lt;date/time&gt;</a:t>
            </a:r>
            <a:endParaRPr b="0" lang="cs-CZ" sz="1400" spc="-1" strike="noStrike">
              <a:solidFill>
                <a:srgbClr val="dddddd"/>
              </a:solidFill>
              <a:latin typeface="DejaVu Sans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ftr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cs-CZ" sz="1400" spc="-1" strike="noStrike">
                <a:solidFill>
                  <a:srgbClr val="808080"/>
                </a:solidFill>
                <a:latin typeface="DejaVu Sans"/>
              </a:rPr>
              <a:t>&lt;footer&gt;</a:t>
            </a:r>
            <a:endParaRPr b="0" lang="cs-CZ" sz="1400" spc="-1" strike="noStrike">
              <a:solidFill>
                <a:srgbClr val="808080"/>
              </a:solidFill>
              <a:latin typeface="DejaVu Sans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sldNum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D15B1889-3E71-4453-A9AD-1B502BA09690}" type="slidenum">
              <a:rPr b="0" lang="cs-CZ" sz="1400" spc="-1" strike="noStrike">
                <a:solidFill>
                  <a:srgbClr val="dddddd"/>
                </a:solidFill>
                <a:latin typeface="DejaVu Sans"/>
              </a:rPr>
              <a:t>&lt;number&gt;</a:t>
            </a:fld>
            <a:endParaRPr b="0" lang="cs-CZ" sz="1400" spc="-1" strike="noStrike">
              <a:solidFill>
                <a:srgbClr val="dddddd"/>
              </a:solidFill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5520" spc="-1" strike="noStrike">
                <a:latin typeface="Arial"/>
              </a:rPr>
              <a:t>Click to edit the title text format</a:t>
            </a:r>
            <a:endParaRPr b="0" lang="cs-CZ" sz="5520" spc="-1" strike="noStrike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4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Click to edit the outline text format</a:t>
            </a:r>
            <a:endParaRPr b="0" lang="cs-CZ" sz="4270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729" spc="-1" strike="noStrike">
                <a:latin typeface="Arial"/>
              </a:rPr>
              <a:t>Second Outline Level</a:t>
            </a:r>
            <a:endParaRPr b="0" lang="cs-CZ" sz="3729" spc="-1" strike="noStrike">
              <a:latin typeface="Arial"/>
            </a:endParaRPr>
          </a:p>
          <a:p>
            <a:pPr lvl="2" marL="1296000" indent="-288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Third Outline Level</a:t>
            </a:r>
            <a:endParaRPr b="0" lang="cs-CZ" sz="3200" spc="-1" strike="noStrike">
              <a:latin typeface="Arial"/>
            </a:endParaRPr>
          </a:p>
          <a:p>
            <a:pPr lvl="3" marL="1728000" indent="-216000">
              <a:spcBef>
                <a:spcPts val="75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670" spc="-1" strike="noStrike">
                <a:latin typeface="Arial"/>
              </a:rPr>
              <a:t>Fourth Outline Level</a:t>
            </a:r>
            <a:endParaRPr b="0" lang="cs-CZ" sz="2670" spc="-1" strike="noStrike">
              <a:latin typeface="Arial"/>
            </a:endParaRPr>
          </a:p>
          <a:p>
            <a:pPr lvl="4" marL="2160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670" spc="-1" strike="noStrike">
                <a:latin typeface="Arial"/>
              </a:rPr>
              <a:t>Fifth Outline Level</a:t>
            </a:r>
            <a:endParaRPr b="0" lang="cs-CZ" sz="2670" spc="-1" strike="noStrike">
              <a:latin typeface="Arial"/>
            </a:endParaRPr>
          </a:p>
          <a:p>
            <a:pPr lvl="5" marL="2592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670" spc="-1" strike="noStrike">
                <a:latin typeface="Arial"/>
              </a:rPr>
              <a:t>Sixth Outline Level</a:t>
            </a:r>
            <a:endParaRPr b="0" lang="cs-CZ" sz="2670" spc="-1" strike="noStrike">
              <a:latin typeface="Arial"/>
            </a:endParaRPr>
          </a:p>
          <a:p>
            <a:pPr lvl="6" marL="3024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670" spc="-1" strike="noStrike">
                <a:latin typeface="Arial"/>
              </a:rPr>
              <a:t>Seventh Outline Level</a:t>
            </a:r>
            <a:endParaRPr b="0" lang="cs-CZ" sz="2670" spc="-1" strike="noStrike"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0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Arial"/>
              </a:rPr>
              <a:t>&lt;date/time&gt;</a:t>
            </a:r>
            <a:endParaRPr b="0" lang="cs-CZ" sz="1400" spc="-1" strike="noStrike"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0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cs-CZ" sz="1400" spc="-1" strike="noStrike">
                <a:latin typeface="Arial"/>
              </a:rPr>
              <a:t>&lt;footer&gt;</a:t>
            </a:r>
            <a:endParaRPr b="0" lang="cs-CZ" sz="1400" spc="-1" strike="noStrike">
              <a:latin typeface="Arial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0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2FBE83B4-1A92-4644-B537-874D21D63744}" type="slidenum">
              <a:rPr b="0" lang="cs-CZ" sz="1400" spc="-1" strike="noStrike">
                <a:latin typeface="Arial"/>
              </a:rPr>
              <a:t>&lt;number&gt;</a:t>
            </a:fld>
            <a:endParaRPr b="0" lang="cs-CZ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3745440" y="2548440"/>
            <a:ext cx="2561760" cy="2471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cs-CZ" sz="3200" spc="-1" strike="noStrike">
                <a:latin typeface="Arial"/>
              </a:rPr>
              <a:t>Počítače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cs-CZ" sz="5520" spc="-1" strike="noStrike">
                <a:latin typeface="Arial"/>
              </a:rPr>
              <a:t>Aký má účel počítač?</a:t>
            </a:r>
            <a:endParaRPr b="0" lang="cs-CZ" sz="5520" spc="-1" strike="noStrike">
              <a:latin typeface="Arial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504000" y="176868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spracovávať informácie</a:t>
            </a:r>
            <a:endParaRPr b="0" lang="cs-CZ" sz="427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1765080" y="150480"/>
            <a:ext cx="6592680" cy="1564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cs-CZ" sz="5520" spc="-1" strike="noStrike">
                <a:latin typeface="Arial"/>
              </a:rPr>
              <a:t>Štyri základné činnosti počítača</a:t>
            </a:r>
            <a:endParaRPr b="0" lang="cs-CZ" sz="5520" spc="-1" strike="noStrike">
              <a:latin typeface="Arial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1765080" y="1769040"/>
            <a:ext cx="6592680" cy="4870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vstup – zadať dáta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uchovať dáta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spracovať dáta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výstup – odovzdať výsledky</a:t>
            </a:r>
            <a:endParaRPr b="0" lang="cs-CZ" sz="427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cs-CZ" sz="5520" spc="-1" strike="noStrike">
                <a:latin typeface="Arial"/>
              </a:rPr>
              <a:t>I/O Devices</a:t>
            </a:r>
            <a:endParaRPr b="0" lang="cs-CZ" sz="5520" spc="-1" strike="noStrike">
              <a:latin typeface="Arial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504000" y="176868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Uveďte príklady: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vstupné zariadenia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výstupné zariadenia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vstupno-výstupné zariadenia</a:t>
            </a:r>
            <a:endParaRPr b="0" lang="cs-CZ" sz="427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cs-CZ" sz="5520" spc="-1" strike="noStrike">
                <a:latin typeface="Arial"/>
              </a:rPr>
              <a:t>Spracovanie dát</a:t>
            </a:r>
            <a:endParaRPr b="0" lang="cs-CZ" sz="5520" spc="-1" strike="noStrike">
              <a:latin typeface="Arial"/>
            </a:endParaRPr>
          </a:p>
        </p:txBody>
      </p:sp>
      <p:sp>
        <p:nvSpPr>
          <p:cNvPr id="217" name="TextShape 2"/>
          <p:cNvSpPr txBox="1"/>
          <p:nvPr/>
        </p:nvSpPr>
        <p:spPr>
          <a:xfrm>
            <a:off x="504000" y="176868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88000"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dáta spracováva CPU </a:t>
            </a:r>
            <a:br/>
            <a:r>
              <a:rPr b="0" lang="cs-CZ" sz="4270" spc="-1" strike="noStrike">
                <a:latin typeface="Arial"/>
              </a:rPr>
              <a:t>(Central Processing Unit)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zloženie CPU:</a:t>
            </a:r>
            <a:endParaRPr b="0" lang="cs-CZ" sz="4270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729" spc="-1" strike="noStrike">
                <a:latin typeface="Arial"/>
              </a:rPr>
              <a:t>operačná pamäť</a:t>
            </a:r>
            <a:endParaRPr b="0" lang="cs-CZ" sz="3729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729" spc="-1" strike="noStrike">
                <a:latin typeface="Arial"/>
              </a:rPr>
              <a:t>procesor, tj. srdce i mozog počítača:</a:t>
            </a:r>
            <a:endParaRPr b="0" lang="cs-CZ" sz="3729" spc="-1" strike="noStrike">
              <a:latin typeface="Arial"/>
            </a:endParaRPr>
          </a:p>
          <a:p>
            <a:pPr lvl="2" marL="1296000" indent="-288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ALU (Arithmetic Logic Unit)</a:t>
            </a:r>
            <a:endParaRPr b="0" lang="cs-CZ" sz="3200" spc="-1" strike="noStrike">
              <a:latin typeface="Arial"/>
            </a:endParaRPr>
          </a:p>
          <a:p>
            <a:pPr lvl="2" marL="1296000" indent="-288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radič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3" dur="indefinite" restart="never" nodeType="tmRoot">
          <p:childTnLst>
            <p:seq>
              <p:cTn id="44" dur="indefinite" nodeType="mainSeq"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cs-CZ" sz="5520" spc="-1" strike="noStrike">
                <a:latin typeface="Arial"/>
              </a:rPr>
              <a:t>Pamäť</a:t>
            </a:r>
            <a:endParaRPr b="0" lang="cs-CZ" sz="5520" spc="-1" strike="noStrike">
              <a:latin typeface="Arial"/>
            </a:endParaRPr>
          </a:p>
        </p:txBody>
      </p:sp>
      <p:sp>
        <p:nvSpPr>
          <p:cNvPr id="219" name="TextShape 2"/>
          <p:cNvSpPr txBox="1"/>
          <p:nvPr/>
        </p:nvSpPr>
        <p:spPr>
          <a:xfrm>
            <a:off x="504000" y="176868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39000"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dáta sú uložené v dvojkovej sústave (binárne)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základné jednotky pamäte:</a:t>
            </a:r>
            <a:endParaRPr b="0" lang="cs-CZ" sz="4270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729" spc="-1" strike="noStrike">
                <a:latin typeface="Arial"/>
              </a:rPr>
              <a:t>bit: 1 b</a:t>
            </a:r>
            <a:endParaRPr b="0" lang="cs-CZ" sz="3729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729" spc="-1" strike="noStrike">
                <a:latin typeface="Arial"/>
              </a:rPr>
              <a:t>bajt: 1 B = 8 b</a:t>
            </a:r>
            <a:endParaRPr b="0" lang="cs-CZ" sz="3729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typy:</a:t>
            </a:r>
            <a:endParaRPr b="0" lang="cs-CZ" sz="4270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729" spc="-1" strike="noStrike">
                <a:latin typeface="Arial"/>
              </a:rPr>
              <a:t>operačná (vnútorná) pamäť</a:t>
            </a:r>
            <a:endParaRPr b="0" lang="cs-CZ" sz="3729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729" spc="-1" strike="noStrike">
                <a:latin typeface="Arial"/>
              </a:rPr>
              <a:t>periferná (vonkajšia) pamäť</a:t>
            </a:r>
            <a:endParaRPr b="0" lang="cs-CZ" sz="3729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delenie podľa prístupu:</a:t>
            </a:r>
            <a:endParaRPr b="0" lang="cs-CZ" sz="4270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729" spc="-1" strike="noStrike">
                <a:latin typeface="Arial"/>
              </a:rPr>
              <a:t>ROM (Read-Only Memory)</a:t>
            </a:r>
            <a:endParaRPr b="0" lang="cs-CZ" sz="3729" spc="-1" strike="noStrike"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729" spc="-1" strike="noStrike">
                <a:latin typeface="Arial"/>
              </a:rPr>
              <a:t>RAM (Random Access Memory)</a:t>
            </a:r>
            <a:endParaRPr b="0" lang="cs-CZ" sz="3729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9" dur="indefinite" restart="never" nodeType="tmRoot">
          <p:childTnLst>
            <p:seq>
              <p:cTn id="70" dur="indefinite" nodeType="mainSeq">
                <p:childTnLst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504000" y="176868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55000"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Ako previesť číslo 14 do dvojkovej sústavy?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delíme dvomi a píšeme zvyšky: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14: 2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= 7 | 0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7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: 2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= 3 | 1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3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: 2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= 1 | 1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1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: 2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=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0 | 1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opíšeme zvyšky odspoda: 1110</a:t>
            </a:r>
            <a:r>
              <a:rPr b="0" lang="cs-CZ" sz="4268" spc="-1" strike="noStrike" baseline="-33000">
                <a:latin typeface="Arial"/>
              </a:rPr>
              <a:t>2</a:t>
            </a:r>
            <a:endParaRPr b="0" lang="cs-CZ" sz="4270" spc="-1" strike="noStrike">
              <a:latin typeface="Arial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cs-CZ" sz="5520" spc="-1" strike="noStrike">
                <a:latin typeface="Arial"/>
              </a:rPr>
              <a:t>Dvojková sústava</a:t>
            </a:r>
            <a:endParaRPr b="0" lang="cs-CZ" sz="552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9" dur="indefinite" restart="never" nodeType="tmRoot">
          <p:childTnLst>
            <p:seq>
              <p:cTn id="100" dur="indefinite" nodeType="mainSeq">
                <p:childTnLst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504000" y="176868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59000"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Ako previesť číslo 1011</a:t>
            </a:r>
            <a:r>
              <a:rPr b="0" lang="cs-CZ" sz="4268" spc="-1" strike="noStrike" baseline="-33000">
                <a:latin typeface="Arial"/>
              </a:rPr>
              <a:t>2</a:t>
            </a:r>
            <a:r>
              <a:rPr b="0" lang="cs-CZ" sz="4270" spc="-1" strike="noStrike">
                <a:latin typeface="Arial"/>
              </a:rPr>
              <a:t> do desiatkovej sústavy?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nadpíšeme si mocniny dvojky: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solidFill>
                  <a:srgbClr val="00a933"/>
                </a:solidFill>
                <a:latin typeface="Arial"/>
              </a:rPr>
              <a:t>8</a:t>
            </a:r>
            <a:r>
              <a:rPr b="0" lang="cs-CZ" sz="4270" spc="-1" strike="noStrike">
                <a:solidFill>
                  <a:srgbClr val="00a933"/>
                </a:solidFill>
                <a:latin typeface="Arial"/>
              </a:rPr>
              <a:t>	</a:t>
            </a:r>
            <a:r>
              <a:rPr b="0" lang="cs-CZ" sz="4270" spc="-1" strike="noStrike">
                <a:solidFill>
                  <a:srgbClr val="00a933"/>
                </a:solidFill>
                <a:latin typeface="Arial"/>
              </a:rPr>
              <a:t>4</a:t>
            </a:r>
            <a:r>
              <a:rPr b="0" lang="cs-CZ" sz="4270" spc="-1" strike="noStrike">
                <a:solidFill>
                  <a:srgbClr val="00a933"/>
                </a:solidFill>
                <a:latin typeface="Arial"/>
              </a:rPr>
              <a:t>	</a:t>
            </a:r>
            <a:r>
              <a:rPr b="0" lang="cs-CZ" sz="4270" spc="-1" strike="noStrike">
                <a:solidFill>
                  <a:srgbClr val="00a933"/>
                </a:solidFill>
                <a:latin typeface="Arial"/>
              </a:rPr>
              <a:t>2</a:t>
            </a:r>
            <a:r>
              <a:rPr b="0" lang="cs-CZ" sz="4270" spc="-1" strike="noStrike">
                <a:solidFill>
                  <a:srgbClr val="00a933"/>
                </a:solidFill>
                <a:latin typeface="Arial"/>
              </a:rPr>
              <a:t>	</a:t>
            </a:r>
            <a:r>
              <a:rPr b="0" lang="cs-CZ" sz="4270" spc="-1" strike="noStrike">
                <a:solidFill>
                  <a:srgbClr val="00a933"/>
                </a:solidFill>
                <a:latin typeface="Arial"/>
              </a:rPr>
              <a:t>1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1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0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1</a:t>
            </a:r>
            <a:r>
              <a:rPr b="0" lang="cs-CZ" sz="4270" spc="-1" strike="noStrike">
                <a:latin typeface="Arial"/>
              </a:rPr>
              <a:t>	</a:t>
            </a:r>
            <a:r>
              <a:rPr b="0" lang="cs-CZ" sz="4270" spc="-1" strike="noStrike">
                <a:latin typeface="Arial"/>
              </a:rPr>
              <a:t>1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prenásobíme po cifrách a spočítame:</a:t>
            </a:r>
            <a:endParaRPr b="0" lang="cs-CZ" sz="427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8+0+2+1 = 11</a:t>
            </a:r>
            <a:endParaRPr b="0" lang="cs-CZ" sz="4270" spc="-1" strike="noStrike">
              <a:latin typeface="Arial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cs-CZ" sz="5520" spc="-1" strike="noStrike">
                <a:latin typeface="Arial"/>
              </a:rPr>
              <a:t>Dvojková sústava</a:t>
            </a:r>
            <a:endParaRPr b="0" lang="cs-CZ" sz="552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9" dur="indefinite" restart="never" nodeType="tmRoot">
          <p:childTnLst>
            <p:seq>
              <p:cTn id="130" dur="indefinite" nodeType="mainSeq">
                <p:childTnLst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504000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cs-CZ" sz="5520" spc="-1" strike="noStrike">
                <a:latin typeface="Arial"/>
              </a:rPr>
              <a:t>Dvojková sústava</a:t>
            </a:r>
            <a:endParaRPr b="0" lang="cs-CZ" sz="5520" spc="-1" strike="noStrike">
              <a:latin typeface="Arial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504000" y="176868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Preveďte do desiatkovej sústavy:</a:t>
            </a:r>
            <a:endParaRPr b="0" lang="cs-CZ" sz="4270" spc="-1" strike="noStrike">
              <a:latin typeface="Arial"/>
            </a:endParaRPr>
          </a:p>
          <a:p>
            <a:pPr lvl="2" marL="1296000" indent="-288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100</a:t>
            </a:r>
            <a:r>
              <a:rPr b="0" lang="cs-CZ" sz="3200" spc="-1" strike="noStrike" baseline="-33000">
                <a:latin typeface="Arial"/>
              </a:rPr>
              <a:t>2</a:t>
            </a:r>
            <a:r>
              <a:rPr b="0" lang="cs-CZ" sz="3200" spc="-1" strike="noStrike">
                <a:latin typeface="Arial"/>
              </a:rPr>
              <a:t>, 1010</a:t>
            </a:r>
            <a:r>
              <a:rPr b="0" lang="cs-CZ" sz="3200" spc="-1" strike="noStrike" baseline="-33000">
                <a:latin typeface="Arial"/>
              </a:rPr>
              <a:t>2</a:t>
            </a:r>
            <a:r>
              <a:rPr b="0" lang="cs-CZ" sz="3200" spc="-1" strike="noStrike">
                <a:latin typeface="Arial"/>
              </a:rPr>
              <a:t>, 111</a:t>
            </a:r>
            <a:r>
              <a:rPr b="0" lang="cs-CZ" sz="3200" spc="-1" strike="noStrike" baseline="-33000">
                <a:latin typeface="Arial"/>
              </a:rPr>
              <a:t>2</a:t>
            </a:r>
            <a:r>
              <a:rPr b="0" lang="cs-CZ" sz="3200" spc="-1" strike="noStrike">
                <a:latin typeface="Arial"/>
              </a:rPr>
              <a:t>, 111111</a:t>
            </a:r>
            <a:r>
              <a:rPr b="0" lang="cs-CZ" sz="3200" spc="-1" strike="noStrike" baseline="-33000">
                <a:latin typeface="Arial"/>
              </a:rPr>
              <a:t>2</a:t>
            </a:r>
            <a:endParaRPr b="0" lang="cs-CZ" sz="3200" spc="-1" strike="noStrike">
              <a:latin typeface="Arial"/>
            </a:endParaRPr>
          </a:p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4270" spc="-1" strike="noStrike">
                <a:latin typeface="Arial"/>
              </a:rPr>
              <a:t>Preveďte do dvojkovej sústavy:</a:t>
            </a:r>
            <a:endParaRPr b="0" lang="cs-CZ" sz="4270" spc="-1" strike="noStrike">
              <a:latin typeface="Arial"/>
            </a:endParaRPr>
          </a:p>
          <a:p>
            <a:pPr lvl="2" marL="1296000" indent="-288000"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17</a:t>
            </a:r>
            <a:r>
              <a:rPr b="0" lang="cs-CZ" sz="3200" spc="-1" strike="noStrike" baseline="-33000">
                <a:latin typeface="Arial"/>
              </a:rPr>
              <a:t>10</a:t>
            </a:r>
            <a:r>
              <a:rPr b="0" lang="cs-CZ" sz="3200" spc="-1" strike="noStrike">
                <a:latin typeface="Arial"/>
              </a:rPr>
              <a:t>, 20</a:t>
            </a:r>
            <a:r>
              <a:rPr b="0" lang="cs-CZ" sz="3200" spc="-1" strike="noStrike" baseline="-33000">
                <a:latin typeface="Arial"/>
              </a:rPr>
              <a:t>10</a:t>
            </a:r>
            <a:r>
              <a:rPr b="0" lang="cs-CZ" sz="3200" spc="-1" strike="noStrike">
                <a:latin typeface="Arial"/>
              </a:rPr>
              <a:t>, 31</a:t>
            </a:r>
            <a:r>
              <a:rPr b="0" lang="cs-CZ" sz="3200" spc="-1" strike="noStrike" baseline="-33000">
                <a:latin typeface="Arial"/>
              </a:rPr>
              <a:t>10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7" dur="indefinite" restart="never" nodeType="tmRoot">
          <p:childTnLst>
            <p:seq>
              <p:cTn id="158" dur="indefinite" nodeType="mainSeq">
                <p:childTnLst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Application>LibreOffice/6.3.2.2$Windows_x86 LibreOffice_project/98b30e735bda24bc04ab42594c85f7fd8be07b9c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2022-01-09T20:17:20Z</dcterms:created>
  <dc:creator>Daniel Nemec</dc:creator>
  <dc:description/>
  <dc:language>sk-SK</dc:language>
  <cp:lastModifiedBy/>
  <dcterms:modified xsi:type="dcterms:W3CDTF">2022-01-10T09:26:03Z</dcterms:modified>
  <cp:revision>14</cp:revision>
  <dc:subject/>
  <dc:title>Focus</dc:title>
</cp:coreProperties>
</file>