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9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k-SK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k-SK" sz="1400" spc="-1" strike="noStrike">
                <a:latin typeface="Times New Roman"/>
              </a:rPr>
              <a:t>&lt;dátum/čas&gt;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sk-SK" sz="1400" spc="-1" strike="noStrike">
                <a:latin typeface="Times New Roman"/>
              </a:rPr>
              <a:t>&lt;päta&gt;</a:t>
            </a:r>
            <a:endParaRPr b="0" lang="sk-SK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23B05B4B-ED96-485D-A08B-AF5514CF5BA8}" type="slidenum">
              <a:rPr b="0" lang="sk-SK" sz="1400" spc="-1" strike="noStrike">
                <a:latin typeface="Times New Roman"/>
              </a:rPr>
              <a:t>&lt;číslo&gt;</a:t>
            </a:fld>
            <a:endParaRPr b="0" lang="sk-S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Software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sk-SK" sz="3200" spc="-1" strike="noStrike">
                <a:latin typeface="Arial"/>
              </a:rPr>
              <a:t>Systémový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Operačné systémy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Firmware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BIOS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43" name="TextShape 3"/>
          <p:cNvSpPr txBox="1"/>
          <p:nvPr/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6000"/>
          </a:bodyPr>
          <a:p>
            <a:r>
              <a:rPr b="1" lang="sk-SK" sz="3200" spc="-1" strike="noStrike">
                <a:latin typeface="Arial"/>
              </a:rPr>
              <a:t>Aplikačný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Komerčný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Trialware</a:t>
            </a:r>
            <a:endParaRPr b="0" lang="sk-SK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Shareware</a:t>
            </a:r>
            <a:endParaRPr b="0" lang="sk-SK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Zdarma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Freeware</a:t>
            </a:r>
            <a:endParaRPr b="0" lang="sk-SK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Open Source</a:t>
            </a:r>
            <a:endParaRPr b="0" lang="sk-SK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sk-S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Viry a antiviry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1864440" y="1815120"/>
            <a:ext cx="6438600" cy="347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3" dur="indefinite" restart="never" nodeType="tmRoot">
          <p:childTnLst>
            <p:seq>
              <p:cTn id="174" dur="indefinite" nodeType="mainSeq">
                <p:childTnLst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 rot="720000">
            <a:off x="4790160" y="3485520"/>
            <a:ext cx="2219040" cy="206640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7122600" y="2802600"/>
            <a:ext cx="2381400" cy="2381400"/>
          </a:xfrm>
          <a:prstGeom prst="rect">
            <a:avLst/>
          </a:prstGeom>
          <a:ln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Operačné systémy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Príkazový riadok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Grafické rozhranie</a:t>
            </a:r>
            <a:endParaRPr b="0" lang="sk-SK" sz="3200" spc="-1" strike="noStrike">
              <a:latin typeface="Arial"/>
            </a:endParaRPr>
          </a:p>
        </p:txBody>
      </p:sp>
      <p:sp>
        <p:nvSpPr>
          <p:cNvPr id="48" name="TextShape 3"/>
          <p:cNvSpPr txBox="1"/>
          <p:nvPr/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MS DOS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MS Windows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Linux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Mac OS</a:t>
            </a:r>
            <a:endParaRPr b="0" lang="sk-SK" sz="3200" spc="-1" strike="noStrike">
              <a:latin typeface="Arial"/>
            </a:endParaRPr>
          </a:p>
          <a:p>
            <a:pPr marL="432000" indent="-324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Android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3"/>
          <a:stretch/>
        </p:blipFill>
        <p:spPr>
          <a:xfrm rot="20858400">
            <a:off x="2376720" y="3230280"/>
            <a:ext cx="2037960" cy="224748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4"/>
          <a:stretch/>
        </p:blipFill>
        <p:spPr>
          <a:xfrm>
            <a:off x="360000" y="2808000"/>
            <a:ext cx="2525760" cy="93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Kancelárske balíky</a:t>
            </a:r>
            <a:endParaRPr b="0" lang="sk-SK" sz="3200" spc="-1" strike="noStrike">
              <a:latin typeface="Arial"/>
            </a:endParaRPr>
          </a:p>
        </p:txBody>
      </p:sp>
      <p:grpSp>
        <p:nvGrpSpPr>
          <p:cNvPr id="53" name="Group 3"/>
          <p:cNvGrpSpPr/>
          <p:nvPr/>
        </p:nvGrpSpPr>
        <p:grpSpPr>
          <a:xfrm>
            <a:off x="1117440" y="1935720"/>
            <a:ext cx="7882560" cy="2312280"/>
            <a:chOff x="1117440" y="1935720"/>
            <a:chExt cx="7882560" cy="2312280"/>
          </a:xfrm>
        </p:grpSpPr>
        <p:pic>
          <p:nvPicPr>
            <p:cNvPr id="54" name="" descr=""/>
            <p:cNvPicPr/>
            <p:nvPr/>
          </p:nvPicPr>
          <p:blipFill>
            <a:blip r:embed="rId1"/>
            <a:stretch/>
          </p:blipFill>
          <p:spPr>
            <a:xfrm>
              <a:off x="1117440" y="1935720"/>
              <a:ext cx="1849680" cy="2312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" descr=""/>
            <p:cNvPicPr/>
            <p:nvPr/>
          </p:nvPicPr>
          <p:blipFill>
            <a:blip r:embed="rId2"/>
            <a:stretch/>
          </p:blipFill>
          <p:spPr>
            <a:xfrm>
              <a:off x="2967120" y="1935720"/>
              <a:ext cx="2739600" cy="1074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" descr=""/>
            <p:cNvPicPr/>
            <p:nvPr/>
          </p:nvPicPr>
          <p:blipFill>
            <a:blip r:embed="rId3"/>
            <a:stretch/>
          </p:blipFill>
          <p:spPr>
            <a:xfrm>
              <a:off x="5706720" y="1935720"/>
              <a:ext cx="3256200" cy="1090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" descr=""/>
            <p:cNvPicPr/>
            <p:nvPr/>
          </p:nvPicPr>
          <p:blipFill>
            <a:blip r:embed="rId4"/>
            <a:stretch/>
          </p:blipFill>
          <p:spPr>
            <a:xfrm>
              <a:off x="2989440" y="3002040"/>
              <a:ext cx="6010560" cy="1245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8" name="TextShape 4"/>
          <p:cNvSpPr txBox="1"/>
          <p:nvPr/>
        </p:nvSpPr>
        <p:spPr>
          <a:xfrm>
            <a:off x="1008000" y="4320000"/>
            <a:ext cx="1944000" cy="43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Textový editor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59" name="TextShape 5"/>
          <p:cNvSpPr txBox="1"/>
          <p:nvPr/>
        </p:nvSpPr>
        <p:spPr>
          <a:xfrm>
            <a:off x="3096000" y="4320000"/>
            <a:ext cx="1944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Tabuľkový procesor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60" name="TextShape 6"/>
          <p:cNvSpPr txBox="1"/>
          <p:nvPr/>
        </p:nvSpPr>
        <p:spPr>
          <a:xfrm>
            <a:off x="5112000" y="4320360"/>
            <a:ext cx="1944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Tvorba prezentácií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61" name="TextShape 7"/>
          <p:cNvSpPr txBox="1"/>
          <p:nvPr/>
        </p:nvSpPr>
        <p:spPr>
          <a:xfrm>
            <a:off x="7020000" y="4320360"/>
            <a:ext cx="1944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Databázy,</a:t>
            </a:r>
            <a:endParaRPr b="0" lang="sk-SK" sz="2200" spc="-1" strike="noStrike">
              <a:latin typeface="Arial"/>
            </a:endParaRPr>
          </a:p>
          <a:p>
            <a:r>
              <a:rPr b="0" lang="sk-SK" sz="2200" spc="-1" strike="noStrike">
                <a:latin typeface="Arial"/>
              </a:rPr>
              <a:t>formuláre</a:t>
            </a:r>
            <a:endParaRPr b="0" lang="sk-SK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Webové </a:t>
            </a:r>
            <a:br/>
            <a:r>
              <a:rPr b="0" lang="sk-SK" sz="3200" spc="-1" strike="noStrike">
                <a:latin typeface="Arial"/>
              </a:rPr>
              <a:t>prehliadače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4104000" y="1114920"/>
            <a:ext cx="5521680" cy="414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Poštové klienty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4480560" y="1316520"/>
            <a:ext cx="4970520" cy="372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r>
              <a:rPr b="0" lang="sk-SK" sz="4400" spc="-1" strike="noStrike">
                <a:latin typeface="Arial"/>
              </a:rPr>
              <a:t>	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Grafické editory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2042280" y="2055240"/>
            <a:ext cx="5995440" cy="350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7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Multimediálne programy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648000" y="2016000"/>
            <a:ext cx="2866680" cy="15904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3553920" y="2076120"/>
            <a:ext cx="2999880" cy="152352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6874920" y="2033280"/>
            <a:ext cx="2838240" cy="1609200"/>
          </a:xfrm>
          <a:prstGeom prst="rect">
            <a:avLst/>
          </a:prstGeom>
          <a:ln>
            <a:noFill/>
          </a:ln>
        </p:spPr>
      </p:pic>
      <p:sp>
        <p:nvSpPr>
          <p:cNvPr id="76" name="TextShape 3"/>
          <p:cNvSpPr txBox="1"/>
          <p:nvPr/>
        </p:nvSpPr>
        <p:spPr>
          <a:xfrm>
            <a:off x="1152000" y="4464000"/>
            <a:ext cx="157968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prehrávače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77" name="TextShape 4"/>
          <p:cNvSpPr txBox="1"/>
          <p:nvPr/>
        </p:nvSpPr>
        <p:spPr>
          <a:xfrm>
            <a:off x="3096000" y="4464360"/>
            <a:ext cx="10206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editory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78" name="TextShape 5"/>
          <p:cNvSpPr txBox="1"/>
          <p:nvPr/>
        </p:nvSpPr>
        <p:spPr>
          <a:xfrm>
            <a:off x="4536360" y="4464720"/>
            <a:ext cx="244764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knižnice a kanály</a:t>
            </a:r>
            <a:endParaRPr b="0" lang="sk-SK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Sociálne a komunikačné siete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rcRect l="11126" t="22791" r="11405" b="10442"/>
          <a:stretch/>
        </p:blipFill>
        <p:spPr>
          <a:xfrm>
            <a:off x="2844360" y="1830600"/>
            <a:ext cx="4391640" cy="378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sk-SK" sz="4400" spc="-1" strike="noStrike">
                <a:latin typeface="Arial"/>
              </a:rPr>
              <a:t>Aplikácie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Iné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2880000" y="1848240"/>
            <a:ext cx="2247480" cy="202860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7227360" y="2062440"/>
            <a:ext cx="2489040" cy="1393560"/>
          </a:xfrm>
          <a:prstGeom prst="rect">
            <a:avLst/>
          </a:prstGeom>
          <a:ln>
            <a:noFill/>
          </a:ln>
        </p:spPr>
      </p:pic>
      <p:sp>
        <p:nvSpPr>
          <p:cNvPr id="86" name="TextShape 3"/>
          <p:cNvSpPr txBox="1"/>
          <p:nvPr/>
        </p:nvSpPr>
        <p:spPr>
          <a:xfrm>
            <a:off x="1008000" y="4320360"/>
            <a:ext cx="1944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Simulácie a výpočty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87" name="TextShape 4"/>
          <p:cNvSpPr txBox="1"/>
          <p:nvPr/>
        </p:nvSpPr>
        <p:spPr>
          <a:xfrm>
            <a:off x="3096000" y="4320360"/>
            <a:ext cx="1944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Profesionálne nástroje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88" name="TextShape 5"/>
          <p:cNvSpPr txBox="1"/>
          <p:nvPr/>
        </p:nvSpPr>
        <p:spPr>
          <a:xfrm>
            <a:off x="5112000" y="4320720"/>
            <a:ext cx="1944000" cy="43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Vzdelávanie</a:t>
            </a:r>
            <a:endParaRPr b="0" lang="sk-SK" sz="2200" spc="-1" strike="noStrike">
              <a:latin typeface="Arial"/>
            </a:endParaRPr>
          </a:p>
        </p:txBody>
      </p:sp>
      <p:sp>
        <p:nvSpPr>
          <p:cNvPr id="89" name="TextShape 6"/>
          <p:cNvSpPr txBox="1"/>
          <p:nvPr/>
        </p:nvSpPr>
        <p:spPr>
          <a:xfrm>
            <a:off x="7128000" y="4320720"/>
            <a:ext cx="1944000" cy="43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sk-SK" sz="2200" spc="-1" strike="noStrike">
                <a:latin typeface="Arial"/>
              </a:rPr>
              <a:t>Hry a zábava </a:t>
            </a:r>
            <a:endParaRPr b="0" lang="sk-SK" sz="22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5364000" y="2088000"/>
            <a:ext cx="1492560" cy="149256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4"/>
          <a:stretch/>
        </p:blipFill>
        <p:spPr>
          <a:xfrm>
            <a:off x="108000" y="2091600"/>
            <a:ext cx="2971440" cy="154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3" dur="indefinite" restart="never" nodeType="tmRoot">
          <p:childTnLst>
            <p:seq>
              <p:cTn id="144" dur="indefinite" nodeType="mainSeq">
                <p:childTnLst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Application>LibreOffice/6.3.2.2$Windows_x86 LibreOffice_project/98b30e735bda24bc04ab42594c85f7fd8be07b9c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2020-11-03T13:36:03Z</dcterms:created>
  <dc:creator/>
  <dc:description/>
  <dc:language>sk-SK</dc:language>
  <cp:lastModifiedBy/>
  <dcterms:modified xsi:type="dcterms:W3CDTF">2022-01-24T12:36:02Z</dcterms:modified>
  <cp:revision>11</cp:revision>
  <dc:subject/>
  <dc:title/>
</cp:coreProperties>
</file>