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5670550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k-SK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sk-SK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C6A78B1D-9314-4B9E-8391-F72B88F141BA}" type="slidenum">
              <a:rPr lang="sk-SK" sz="1400" b="0" strike="noStrike" spc="-1">
                <a:latin typeface="Times New Roman"/>
              </a:rPr>
              <a:t>‹#›</a:t>
            </a:fld>
            <a:endParaRPr lang="sk-SK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Internet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sk-SK" sz="3200" b="0" strike="noStrike" spc="-1">
                <a:latin typeface="Arial"/>
              </a:rPr>
              <a:t>Opakovanie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Všeobecné otázky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marL="216000" indent="-216000">
              <a:spcBef>
                <a:spcPts val="567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 dirty="0">
                <a:latin typeface="Arial"/>
              </a:rPr>
              <a:t>Čo znamená pojem protokol v súvislosti s internetom?</a:t>
            </a:r>
            <a:endParaRPr lang="sk-SK" sz="2800" b="0" strike="noStrike" spc="-1" dirty="0">
              <a:latin typeface="Arial"/>
              <a:ea typeface="Microsoft YaHei"/>
            </a:endParaRPr>
          </a:p>
          <a:p>
            <a:pPr marL="216000" indent="-216000">
              <a:spcBef>
                <a:spcPts val="567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 dirty="0">
                <a:latin typeface="Arial"/>
              </a:rPr>
              <a:t>Prispôsobujú sa protokoly internetu novým technológiám a rastu internetu?</a:t>
            </a:r>
            <a:endParaRPr lang="sk-SK" sz="2800" b="0" strike="noStrike" spc="-1" dirty="0">
              <a:latin typeface="Arial"/>
              <a:ea typeface="Microsoft YaHei"/>
            </a:endParaRPr>
          </a:p>
          <a:p>
            <a:pPr marL="216000" indent="-216000">
              <a:spcBef>
                <a:spcPts val="567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 dirty="0">
                <a:latin typeface="Arial"/>
              </a:rPr>
              <a:t>Prečo nie sú dáta prenášané priamym spojením počítača so serverom?</a:t>
            </a:r>
            <a:endParaRPr lang="sk-SK" sz="2800" b="0" strike="noStrike" spc="-1" dirty="0">
              <a:latin typeface="Arial"/>
              <a:ea typeface="Microsoft YaHei"/>
            </a:endParaRPr>
          </a:p>
          <a:p>
            <a:pPr marL="216000" indent="-216000">
              <a:spcBef>
                <a:spcPts val="567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 dirty="0">
                <a:latin typeface="Arial"/>
              </a:rPr>
              <a:t>Doplňte: Ak pridáme k sieti viac fyzických pripojení…</a:t>
            </a:r>
            <a:endParaRPr lang="sk-SK" sz="2800" b="0" strike="noStrike" spc="-1" dirty="0">
              <a:latin typeface="Arial"/>
              <a:ea typeface="Microsoft YaHei"/>
            </a:endParaRPr>
          </a:p>
          <a:p>
            <a:pPr marL="216000" indent="-216000">
              <a:spcBef>
                <a:spcPts val="567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 dirty="0">
                <a:latin typeface="Arial"/>
              </a:rPr>
              <a:t>Prečo je internet náchylný voči kybernetickým útokom?</a:t>
            </a:r>
            <a:endParaRPr lang="sk-SK" sz="2800" b="0" strike="noStrike" spc="-1" dirty="0">
              <a:latin typeface="Arial"/>
              <a:ea typeface="Microsoft YaHe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Fyzická vrstva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Vymenujte typy fyzického pripojenia.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Aké ma každý typ výhody a nevýhody?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Pomenuj topológie:</a:t>
            </a:r>
          </a:p>
        </p:txBody>
      </p:sp>
      <p:sp>
        <p:nvSpPr>
          <p:cNvPr id="47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8000" lnSpcReduction="1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 dirty="0">
                <a:latin typeface="Arial"/>
              </a:rPr>
              <a:t>Aký aktívny prvok: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 dirty="0">
                <a:latin typeface="Arial"/>
              </a:rPr>
              <a:t>mení digitálny signál na analógový?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 dirty="0">
                <a:latin typeface="Arial"/>
              </a:rPr>
              <a:t>prepošle signál ďalej?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 dirty="0">
                <a:latin typeface="Arial"/>
              </a:rPr>
              <a:t>vetví sieť?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 dirty="0">
                <a:latin typeface="Arial"/>
              </a:rPr>
              <a:t>Ako členíme sieť podľa jej rozsahu?</a:t>
            </a:r>
          </a:p>
        </p:txBody>
      </p:sp>
      <p:pic>
        <p:nvPicPr>
          <p:cNvPr id="48" name="Obrázok 47"/>
          <p:cNvPicPr/>
          <p:nvPr/>
        </p:nvPicPr>
        <p:blipFill>
          <a:blip r:embed="rId2"/>
          <a:stretch/>
        </p:blipFill>
        <p:spPr>
          <a:xfrm>
            <a:off x="936000" y="4104000"/>
            <a:ext cx="3495600" cy="790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0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Sieťová vrstva</a:t>
            </a:r>
          </a:p>
        </p:txBody>
      </p:sp>
      <p:sp>
        <p:nvSpPr>
          <p:cNvPr id="50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85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000" b="0" strike="noStrike" spc="-1" dirty="0">
                <a:latin typeface="Arial"/>
              </a:rPr>
              <a:t>Ako vyzerá IP adresa?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000" b="0" strike="noStrike" spc="-1" dirty="0">
                <a:latin typeface="Arial"/>
              </a:rPr>
              <a:t>Na čo slúžia IP adresy?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000" b="0" strike="noStrike" spc="-1" dirty="0">
                <a:latin typeface="Arial"/>
              </a:rPr>
              <a:t>Vysvetlite rozdiel medzi: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 dirty="0">
                <a:latin typeface="Arial"/>
              </a:rPr>
              <a:t>verejnou a privátnou,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 dirty="0">
                <a:latin typeface="Arial"/>
              </a:rPr>
              <a:t>statickou a dynamickou,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 dirty="0">
                <a:latin typeface="Arial"/>
              </a:rPr>
              <a:t>IPv4 a IPv6.</a:t>
            </a:r>
          </a:p>
        </p:txBody>
      </p:sp>
      <p:sp>
        <p:nvSpPr>
          <p:cNvPr id="51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75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>
                <a:latin typeface="Arial"/>
              </a:rPr>
              <a:t>Prečo sa dáta rozdeľujú do paketov?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>
                <a:latin typeface="Arial"/>
              </a:rPr>
              <a:t>Čo obsahuje každý paket okrem prenášaných dát?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>
                <a:latin typeface="Arial"/>
              </a:rPr>
              <a:t>Ako nazývame aktívne prvky siete, ktoré smerujú cestu paketu cez sieť?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Transportná vrstva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Ako sa zaistí, že pakety vieme zložiť naspäť dokopy?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Čo sa deje v prípade straty paketu?</a:t>
            </a:r>
          </a:p>
        </p:txBody>
      </p:sp>
      <p:sp>
        <p:nvSpPr>
          <p:cNvPr id="54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Vymenuj protokol, ktorý: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latin typeface="Arial"/>
              </a:rPr>
              <a:t>zaisťuje celistvosť dát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latin typeface="Arial"/>
              </a:rPr>
              <a:t>zaisťuje rýchly prenos dát pomocou datagramov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B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Aplikačná vrstva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Vysvetlite, čo je DNS.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Ako sa zistí IP adresa príslušná k doméne?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Opíšte hierarchiu domén.</a:t>
            </a:r>
          </a:p>
        </p:txBody>
      </p:sp>
      <p:sp>
        <p:nvSpPr>
          <p:cNvPr id="57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Na príkladu opíšte URL adresu domény.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Akým kybernetickým útokom môže byť vystavený DNS?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B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Aplikačná vrstva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7000" lnSpcReduction="1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 dirty="0">
                <a:latin typeface="Arial"/>
              </a:rPr>
              <a:t>Čo je hypertextový odkaz?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 dirty="0">
                <a:latin typeface="Arial"/>
              </a:rPr>
              <a:t>Aký protokol sa používa na webové stránky?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 dirty="0">
                <a:latin typeface="Arial"/>
              </a:rPr>
              <a:t>Čím je opísaný vzhľad a obsah webstránky?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800" b="0" strike="noStrike" spc="-1" dirty="0">
                <a:latin typeface="Arial"/>
              </a:rPr>
              <a:t>Čo sú </a:t>
            </a:r>
            <a:r>
              <a:rPr lang="sk-SK" sz="2800" b="0" strike="noStrike" spc="-1" dirty="0" err="1">
                <a:latin typeface="Arial"/>
              </a:rPr>
              <a:t>cookies</a:t>
            </a:r>
            <a:r>
              <a:rPr lang="sk-SK" sz="2800" b="0" strike="noStrike" spc="-1" dirty="0">
                <a:latin typeface="Arial"/>
              </a:rPr>
              <a:t>?</a:t>
            </a:r>
          </a:p>
        </p:txBody>
      </p:sp>
      <p:sp>
        <p:nvSpPr>
          <p:cNvPr id="60" name="TextShape 3"/>
          <p:cNvSpPr txBox="1"/>
          <p:nvPr/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8000" lnSpcReduction="2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 dirty="0">
                <a:latin typeface="Arial"/>
              </a:rPr>
              <a:t>Prečo sú webstránky citlivé na útoky hackerov?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 dirty="0">
                <a:latin typeface="Arial"/>
              </a:rPr>
              <a:t>Aké protokoly chránia prenášané dáta?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 dirty="0">
                <a:latin typeface="Arial"/>
              </a:rPr>
              <a:t>Opíšte princípy zabezpečenia webových stránok.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269</Words>
  <Application>Microsoft Office PowerPoint</Application>
  <PresentationFormat>Vlastná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4" baseType="lpstr">
      <vt:lpstr>Microsoft YaHei</vt:lpstr>
      <vt:lpstr>Arial</vt:lpstr>
      <vt:lpstr>DejaVu Sans</vt:lpstr>
      <vt:lpstr>Symbol</vt:lpstr>
      <vt:lpstr>Times New Roman</vt:lpstr>
      <vt:lpstr>Wingdings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subject/>
  <dc:creator/>
  <dc:description/>
  <cp:lastModifiedBy>Nemec, Daniel</cp:lastModifiedBy>
  <cp:revision>7</cp:revision>
  <dcterms:created xsi:type="dcterms:W3CDTF">2022-03-08T08:38:20Z</dcterms:created>
  <dcterms:modified xsi:type="dcterms:W3CDTF">2022-03-11T10:57:06Z</dcterms:modified>
  <dc:language>sk-SK</dc:language>
</cp:coreProperties>
</file>